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63" r:id="rId6"/>
    <p:sldId id="264" r:id="rId7"/>
    <p:sldId id="265" r:id="rId8"/>
    <p:sldId id="267" r:id="rId9"/>
    <p:sldId id="271" r:id="rId10"/>
    <p:sldId id="27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89" d="100"/>
          <a:sy n="89" d="100"/>
        </p:scale>
        <p:origin x="-2274" y="-55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B1E13D5-DB31-4BF1-BA52-25DF036FB06F}" type="datetimeFigureOut">
              <a:rPr lang="en-GB" smtClean="0"/>
              <a:pPr/>
              <a:t>22/07/2021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16D482-CE5A-4938-8019-819EB4D6EB3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B1E13D5-DB31-4BF1-BA52-25DF036FB06F}" type="datetimeFigureOut">
              <a:rPr lang="en-GB" smtClean="0"/>
              <a:pPr/>
              <a:t>22/07/2021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16D482-CE5A-4938-8019-819EB4D6EB3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B1E13D5-DB31-4BF1-BA52-25DF036FB06F}" type="datetimeFigureOut">
              <a:rPr lang="en-GB" smtClean="0"/>
              <a:pPr/>
              <a:t>22/07/2021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16D482-CE5A-4938-8019-819EB4D6EB3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B1E13D5-DB31-4BF1-BA52-25DF036FB06F}" type="datetimeFigureOut">
              <a:rPr lang="en-GB" smtClean="0"/>
              <a:pPr/>
              <a:t>22/07/2021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16D482-CE5A-4938-8019-819EB4D6EB35}"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1E13D5-DB31-4BF1-BA52-25DF036FB06F}" type="datetimeFigureOut">
              <a:rPr lang="en-GB" smtClean="0"/>
              <a:pPr/>
              <a:t>22/07/2021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16D482-CE5A-4938-8019-819EB4D6EB35}"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B1E13D5-DB31-4BF1-BA52-25DF036FB06F}" type="datetimeFigureOut">
              <a:rPr lang="en-GB" smtClean="0"/>
              <a:pPr/>
              <a:t>22/07/2021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D16D482-CE5A-4938-8019-819EB4D6EB3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B1E13D5-DB31-4BF1-BA52-25DF036FB06F}" type="datetimeFigureOut">
              <a:rPr lang="en-GB" smtClean="0"/>
              <a:pPr/>
              <a:t>22/07/2021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D16D482-CE5A-4938-8019-819EB4D6EB3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B1E13D5-DB31-4BF1-BA52-25DF036FB06F}" type="datetimeFigureOut">
              <a:rPr lang="en-GB" smtClean="0"/>
              <a:pPr/>
              <a:t>22/07/2021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D16D482-CE5A-4938-8019-819EB4D6EB3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1E13D5-DB31-4BF1-BA52-25DF036FB06F}" type="datetimeFigureOut">
              <a:rPr lang="en-GB" smtClean="0"/>
              <a:pPr/>
              <a:t>22/07/2021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D16D482-CE5A-4938-8019-819EB4D6EB3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1E13D5-DB31-4BF1-BA52-25DF036FB06F}" type="datetimeFigureOut">
              <a:rPr lang="en-GB" smtClean="0"/>
              <a:pPr/>
              <a:t>22/07/2021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D16D482-CE5A-4938-8019-819EB4D6EB3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1E13D5-DB31-4BF1-BA52-25DF036FB06F}" type="datetimeFigureOut">
              <a:rPr lang="en-GB" smtClean="0"/>
              <a:pPr/>
              <a:t>22/07/2021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D16D482-CE5A-4938-8019-819EB4D6EB35}"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8000"/>
            <a:lum/>
          </a:blip>
          <a:srcRect/>
          <a:stretch>
            <a:fillRect l="-4000" r="-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E13D5-DB31-4BF1-BA52-25DF036FB06F}" type="datetimeFigureOut">
              <a:rPr lang="en-GB" smtClean="0"/>
              <a:pPr/>
              <a:t>22/07/2021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16D482-CE5A-4938-8019-819EB4D6EB3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solidFill>
                  <a:srgbClr val="FF0000"/>
                </a:solidFill>
              </a:rPr>
              <a:t>GCSE Literature Revision</a:t>
            </a:r>
            <a:endParaRPr lang="en-GB" b="1" dirty="0">
              <a:solidFill>
                <a:srgbClr val="FF0000"/>
              </a:solidFill>
            </a:endParaRPr>
          </a:p>
        </p:txBody>
      </p:sp>
      <p:sp>
        <p:nvSpPr>
          <p:cNvPr id="3" name="Subtitle 2"/>
          <p:cNvSpPr>
            <a:spLocks noGrp="1"/>
          </p:cNvSpPr>
          <p:nvPr>
            <p:ph type="subTitle" idx="1"/>
          </p:nvPr>
        </p:nvSpPr>
        <p:spPr>
          <a:xfrm>
            <a:off x="1371600" y="3886200"/>
            <a:ext cx="6400800" cy="2495128"/>
          </a:xfrm>
        </p:spPr>
        <p:txBody>
          <a:bodyPr/>
          <a:lstStyle/>
          <a:p>
            <a:endParaRPr lang="en-GB" b="1" dirty="0">
              <a:solidFill>
                <a:srgbClr val="7030A0"/>
              </a:solidFill>
            </a:endParaRPr>
          </a:p>
        </p:txBody>
      </p:sp>
      <p:sp>
        <p:nvSpPr>
          <p:cNvPr id="4" name="Rectangle 3"/>
          <p:cNvSpPr/>
          <p:nvPr/>
        </p:nvSpPr>
        <p:spPr>
          <a:xfrm>
            <a:off x="6588224" y="188641"/>
            <a:ext cx="2448272" cy="1200329"/>
          </a:xfrm>
          <a:prstGeom prst="rect">
            <a:avLst/>
          </a:prstGeom>
          <a:solidFill>
            <a:srgbClr val="FFFF00"/>
          </a:solidFill>
          <a:ln w="38100">
            <a:solidFill>
              <a:srgbClr val="FF0000"/>
            </a:solidFill>
          </a:ln>
        </p:spPr>
        <p:txBody>
          <a:bodyPr wrap="square">
            <a:spAutoFit/>
          </a:bodyPr>
          <a:lstStyle/>
          <a:p>
            <a:r>
              <a:rPr lang="en-GB" b="1" u="sng" dirty="0" smtClean="0">
                <a:solidFill>
                  <a:srgbClr val="FF0000"/>
                </a:solidFill>
              </a:rPr>
              <a:t>L.O.</a:t>
            </a:r>
          </a:p>
          <a:p>
            <a:r>
              <a:rPr lang="en-GB" b="1" dirty="0" smtClean="0">
                <a:solidFill>
                  <a:schemeClr val="accent5">
                    <a:lumMod val="50000"/>
                  </a:schemeClr>
                </a:solidFill>
              </a:rPr>
              <a:t>To revise key themes, characters and language in ‘Macbeth’</a:t>
            </a:r>
            <a:endParaRPr lang="en-GB" b="1" dirty="0">
              <a:solidFill>
                <a:schemeClr val="accent5">
                  <a:lumMod val="50000"/>
                </a:schemeClr>
              </a:solidFill>
            </a:endParaRPr>
          </a:p>
        </p:txBody>
      </p:sp>
      <p:pic>
        <p:nvPicPr>
          <p:cNvPr id="5" name="Picture 14" descr="http://s3.amazonaws.com/s3.timetoast.com/public/uploads/photos/1794098/macbeth-logo.jpg"/>
          <p:cNvPicPr>
            <a:picLocks noChangeAspect="1" noChangeArrowheads="1"/>
          </p:cNvPicPr>
          <p:nvPr/>
        </p:nvPicPr>
        <p:blipFill>
          <a:blip r:embed="rId2" cstate="print"/>
          <a:srcRect/>
          <a:stretch>
            <a:fillRect/>
          </a:stretch>
        </p:blipFill>
        <p:spPr bwMode="auto">
          <a:xfrm>
            <a:off x="3275856" y="3933056"/>
            <a:ext cx="2880320" cy="1132757"/>
          </a:xfrm>
          <a:prstGeom prst="rect">
            <a:avLst/>
          </a:prstGeom>
          <a:noFill/>
        </p:spPr>
      </p:pic>
      <p:pic>
        <p:nvPicPr>
          <p:cNvPr id="6" name="Picture 4" descr="Image result for unplugged"/>
          <p:cNvPicPr>
            <a:picLocks noChangeAspect="1" noChangeArrowheads="1"/>
          </p:cNvPicPr>
          <p:nvPr/>
        </p:nvPicPr>
        <p:blipFill>
          <a:blip r:embed="rId3" cstate="print"/>
          <a:srcRect/>
          <a:stretch>
            <a:fillRect/>
          </a:stretch>
        </p:blipFill>
        <p:spPr bwMode="auto">
          <a:xfrm>
            <a:off x="3707904" y="5085184"/>
            <a:ext cx="1979712" cy="108540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nodePh="1">
                                  <p:stCondLst>
                                    <p:cond delay="0"/>
                                  </p:stCondLst>
                                  <p:endCondLst>
                                    <p:cond evt="begin" delay="0">
                                      <p:tn val="12"/>
                                    </p:cond>
                                  </p:end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Image result for unplugged"/>
          <p:cNvPicPr>
            <a:picLocks noChangeAspect="1" noChangeArrowheads="1"/>
          </p:cNvPicPr>
          <p:nvPr/>
        </p:nvPicPr>
        <p:blipFill>
          <a:blip r:embed="rId2" cstate="print"/>
          <a:srcRect/>
          <a:stretch>
            <a:fillRect/>
          </a:stretch>
        </p:blipFill>
        <p:spPr bwMode="auto">
          <a:xfrm>
            <a:off x="6876256" y="1124744"/>
            <a:ext cx="1979712" cy="1085403"/>
          </a:xfrm>
          <a:prstGeom prst="rect">
            <a:avLst/>
          </a:prstGeom>
          <a:noFill/>
        </p:spPr>
      </p:pic>
      <p:sp>
        <p:nvSpPr>
          <p:cNvPr id="1030" name="AutoShape 6" descr="data:image/jpeg;base64,/9j/4AAQSkZJRgABAQAAAQABAAD/2wCEAAkGBxISEhUSERMVFRUWGBUVGRYXFRUVFRYYFRgWGBgYFhcYHSggGholGxcWITEiJSkrLi4uFx8zODMtNygtLisBCgoKDg0OGhAQGy8lICItKy0vLS0tLy0tLS01LS8uLS0tLS0vLS0tLS0tLS8tLS0tLS0tLS0tLS0tLS0tLS0tLf/AABEIAKQBMgMBEQACEQEDEQH/xAAcAAEAAwEBAQEBAAAAAAAAAAAAAwQFBgIBBwj/xABAEAABAwEEBAsECgICAwAAAAABAAIRAwQFEiETMUFxFCIyM1FhgZGhscEGQlJyFSNigpKy0dLh8AfxosJDU5P/xAAbAQEAAgMBAQAAAAAAAAAAAAAAAwQCBQYBB//EAD0RAAIBAgEICAQDCAMBAQAAAAABAgMRBAUSITEyQXGxEzM0UWGBocEicpHRFVLwFCNigqKy4fEkQlPC8v/aAAwDAQACEQMRAD8A/DUAQBAEAQFm72Uy8Cq4tZtIEn+7ezsQHt9laXkNexokxLjBjrIEDoxRrz2oCvWouYYcIOveOkHaOtARoAgCAIAgCAIAgCAIAgCAIAgCAIAgCAIAgCAIAgCAIAgCAIAgCAIAgCA9U2FxAGskAahmesrxu2kyjFyaitbL/wBB1/gH/wBKf7lH00O8u/hmK/J6r7nitdFZoLnNED7bD4AyirQe8xlk7ExTk4aF4r7lFSlI7a4LBdmG0C31alN1VtM2ctYXwHnGXSGnMFujPzPymCAMe2WCpgFmezBXouM03w1+CoGvAExOuYzOa8bsrmUIuUlFa2YtaiWEtcII6wfEJGSkroyq0Z0pZk1Zk9ku6pVBLGggGOU0Z7iQsZVIx0NktHCVqyzqcbom+g6/wD8dP9yx6aHeTfhmK/J6r7j6Dr/APx0/3J00O8fhmK/J6r7lO02d1M4XiDvB8Qs4yUldFatQqUZZtRWesiWRCbFH2crloc/DSBzGkdhJHU0SfBRSrRiX6OTa9VXStxIa9zPaJDmP+UmfEBYrEQZPPI2Iirqz89J5+ha8BxZAIDhLmAwdWRMrN1oLWytDJ2JmrxhyK9ksT6hIYASMzLmt8yFlKcY6yGjhqtZtU1exZ+g6/wAA/HT/AHLDpod5Y/DMV+T1X3H0HX+Afjp/uTpod4/DMV+T1X3KtosdSny2kdesd4yWUakZamQVcJWpK84tL0+pAsyuaDLmrkAhogiRx6e37yi6aHeXo5NxMldQ9V9z79B1/gH46f7k6aHee/hmK/J6r7j6Dr/APx0/3J00O8fhmK/J6r7le12GpSjGIn7TT5ErKNSMtTIa2ErUUnUja/Anp3NXcAQ0QQCOPT2/eWLrQW8kjk7EySahr8V9z79B1/gH46f7k6aHeZfhmK/J6r7j6Dr/AAD8dP8AcnTQ7x+GYr8nqvuDclf4B+On+5Omh3j8MxX5PVfcq2exve4saBiEyCWjVrzJhZucUrsrww1WdR04rStaLX0HX+Afjp/uWHTQ7yx+GYr8nqvuVrXYqlKMYietp8iVlGpGWpkFbCVqKTqRtfgWG3LXIkNGefLp/uWPTQ7yZZNxTV8z1X3PlS5q7QSWiB9th8A5Omh3j8MxS/6eq+5QUpRCAIAgCAID3SfDgegg9y8krpokpTzKkZ9zTOoBWrO8TuroROXYvBa+h7zlntgkdBI7ltU7q5wM4OEnF7nY3az2sp021KZeGjItdgc3FxiJgyMWfUZ6SoKVS7aNpjsF0VOnNLcr8TQqWwVw0VXBzqLAGuYYcWDjseXTMgcWDyT1uKsGqaaMK+KTsRc7MnUYjGBlijYekLxJLQjKpUlUedJ3ZNcbuK4dBB7x/CqYpaUzochzvTnG2pp/X/RqQqpvbM+IeGDe75qERqAHr6q/h1aByeV6mfiWrakl7+5a9mmtFQ1HAHAJaDmMZ5JI6sz2BK882NlvPck4VVqrlLVHma9Wo5xLnEknWSqB1aW5ELazSS0OBI2SsnGSV2iONelKThGSbW4lxkkSSdWtYsmjrRh3PUioW/FPhmruIjeF+45bI9VRxDg/+1/TSbSpHTkZrtxYJ4x2Z+epZZks3OtoIniKSqKk5fE92n/RIViSvSrM568aAY8gajmNx/mVsaM86N2cblHDKhXcY6npX64m3YqmKm09Ud2XoqNSNptHU4Kr0uHhJd3LR7Er3gAkmAMysUruyJ5zjCLlJ2SI6FpY+cLpjXkRr3rKUJR1oioYqjXv0cr28GuZSvzkt3nyU2G2mavLnVQ4vkXrPyG/KPJQT2mbbD9VDguR7a4HMEEdRleNNaySM4yV4tNeGk+yvD29tLPjXA5ggjpBletW1nkZKSvF3XgY9jqRaHdZcPH+FcqK9FeRzWDqZmUJLvcl6myqR0xk35U5LerF35eit4WOtnP5dq6YU/P29jRs1TExp1SP4VecbSaNzhqnSUYTW9C01MLHO1wPPL1SEc6SQxNXoqM59y/wcytmcMEAQBAEAQBAdTT1DcFqnrO+p7C4I9LwyMK10Jr4ficP+UT6q/Tn+6v3HKYzD3x7p/ma9dZu1ACqKdjqpRUtDRRr2bCcTf4/15ZHYrVGruZocpZPVnUh9Cw1jXtOLp1bWkTl1AT49atnPEN30sBcHZOJBjUCI1t6s+xVMTF6GdBkOrFZ8G9L0+QtjoqUt7vGAoqa+CRexk2sTQXi/WyLihNkRWKpZW1nstNmfaNJowzR1X06jciHYA0EOcZGTh7vWthh38COSyvG2Kl425Fq03MLMZpuLqVUY6ZcGh4AJa5lQNJAe1wIMGDkdRUOJ1o2OQ7Zk++6IlVN4c9dh+tbvPkVsa2wzjsmP/lQ/W5nRN1rXM7OOswLr55v3vylbCv1b8jj8mdsj/NyZvLXnXGReB+vb9zzVyl1T8znMoO2UIP5eZrqmdGY9+jjN3equYXUzm8updJB+HuXrr5pvb+YqGv1jNrkvskPPmyS282/5Ssae2ibG9nqcGZN1WprMWKc41CdUq1Xpynaxz2SsXSw7n0j123cT3elrY8NDSciTqheUKcoN3JMqY2jiIRVNvQ+4uV6wFCQQZaG5dJEH1UMY3q2febOvXUMBnReuKX10MXPzfafRMRtnmR+zebLNo5Dvld5FRQ2lxRfxHUz+WXJlK5KvFLT7pnsP+vFT4mPxJ95qsiVr0pQb2Xfyf8Aop2czXkfG71U09FLyNbh2nlC61Zz9zdVA6wxb85bflHm5XcLsviczlzr4/KubNK7+aZu9Sq1XbZusn9lp8Pdi8eafuHmEo9YhlHstTh7o5xbI4sIAgCAIAgCA6mnqG4LVPWd9T2Y8Eel4ZcCs6jNZjuhrj3Zf9gpoytTa8f1yKFWhnY2nU/hfp/+iyoS/oBC9PGk9DMWlbDTqnoDj57dhIWzg7xXA4fFRUa80t0nzNN9UPAc2MTcTmazkA5zgfsw07BkM160mrMihOUJKUdaDLJp306lN4DGiXYi1pY6HOLYJznDAO2RtMKGNLMjJG0q47p69GdrNWv9fcmBVE6lNPSiKy3g2zW2jWeMTQCCBrhwewkdYxT2K7htl8TmcuK1eL74rmy5ft/063BqdMhzmYzUc1pawl4ptAaC1pyFMGY96JMYjlWjeJWyZVcK6S3kK152Bzdiqhr2uOofotnUi5RaRxOCqxpV4zlqRstvOnr42RGzpnr6lSdCeo6WOVsNbO02TW7j4+Bl3XzzfvflKtV+rZoslu+Mj/NyZvrXnXGRbxNoYB9jzVyl1T8zncem8oQS/h5muqZ0RjX47jNHQ3zJV3Cr4WzmsuSvVjHuXuX7r5pvb+YqCv1jNtkvskPPmyS282/5Ssae2ibG9nqcGYNGxVXjEym9zekNcRl1gLYOUVrZxsKFWavGLfBMhIWRG007M9Txd58h/K83md2qdtzfL/Zt3PzfaVRxG2dRkfs3myzaOQ75XeRUUNpcUX8R1M/llyZzMraHC3eosXbzrd6irbDLmTu1Q4nRLXHZmLfnLb8o83K7hdl8TmcudfH5VzZpXfzTN3qVWq7bN1k/stPh7sXjzT9w8wlHrEMo9lqcPdHOLZHFhAEAQBAEAQHU09Q3Bap6zvqezHgiOzOkHqc8f8j+qymrNcFyIcNPOjLwlJf1MstqQCMs435GcliT203K4f8AWEdDR4k/wsrfBfxIFO+Ice6K9W/8EqwLCOatnOP+Z3mVs6ewuCOIxnaKnzS5mvcNMtLXAgHXxz9U9k8ZlQCSQcpABkSMtaKacmhUw04Uo1GtD+5q2O0MNVxdAkgPALMLRULcQZxomWiGAZBgA2g5ldOzuZ12ummFrqytNnYZNk5YeLZTv0cg/MO6P1U2F3mty6tNN8fb7nq57O0tx7ZI8l5iJu+aSZHw0HT6V67tcjUVU3pyi2x8/JWt4hOzE0eDli38SXg/YnjF9BKW7OjykT3TzrfvflKjr9W/1vLWSe1w8/7Wb615157oFjXF+jDnwQHEniyIyGqVmptRzdxXlhacqqrNfEiNzoBMExsGZO5YpXdieUs2LlZu25azm7XWL3lxy6ugDYtlTgoxSRxOLxEq9aVSWjw7vA27r5pvb+YqlX6xnUZL7JDz5ssuaCIIkHWNUhRJ2d0XZwjOLhLUz01rGgNpswDbxnGZ3r2cnJ3Zhh6EKEcyGo5e08t3zHzWyhso4rE9dPi+Z8cMh1yfGPRerWzGStGPjp9vY27n5vtKo4jbOoyP2bzZZtHId8rvIqKG0uKL+I6mfyy5M5hbQ4Qs3bzrd6irbDLuTu1Q4nRLXHZnh1Cm4y+mHHVmXCBn8JHSs41JRVkytXwdGvJSqRu1o1skdhyDWhoAiBJ8ySvJNt3ZLSpxpQUI6kVrx5p+4eYWVHrEV8o9lqcPdHOLZHFhAEAQBAEAQHU09Q3Bap6zvqezHgipdz+NVHQ8nvJ/RTVloi/A12Tp3qV4d02/rf7F1QGzKVlfNar1QO7JTzVqcTWYWefjKz7rL6aC6oDZo5q2c4/5neZWzp7C4I4jGdoqfNLmfoF3WBlnsbKtaJqU5gkDRsezimTqe8ExGYDmn32rCELNye8sYrE9JTp0YaopX429uZX9lql2Whrhb7XaLPVYQab3AVqLxhjj08BOIS7IEZEZyJUtyg49xhXdGEgGQHOAPSJyOao19o6vJL/cW8WV78bxWnoJHeP4WWGfxNEGXI3pQl3N+q/we7m5v7x8gvMTt+RJkbs38z5IvqubY5RbY+fnvSnDh2Ti7YhY5qvnEvTS6Pot17+drFm6edb978pUdfq3+t5cyT2uHn/azfWvOvM+1Wx7azWg8U4ZEDbrzViFKMqbe80+Kx1WljI00/hebot3+poKubgxb6ogODh72veP6Fdw0rxs9xzGWqChVVSP/bXxX3NC6+ab2/mKgr9YzcZL7JDz5smtFQtY5w1gEqOCvJJlnEVHTpSnHWlcp2W9Glv1hgzsB1KaeHkn8K0GuwuV6ThevK0r7kzHrOlziNRJPirkVZJHN1pKVSUlqbfM9lvEnocR3gH0K8v8VvAzcL0FPulb6r/BsXPzfaVTxG2dJkfs3myzaOQ75XeRUUNpcUX8R1M/llyZzC2hwhZu3nW71FW2GXcndqhxOiWuOzM687a+m4BsQWzmJ2keis0aUZxuzTZTyhWw9WMadrNX1eL+xcslQuY1x1kepUNSKjJpGxwlWVWhGctbR4vHmn7h5he0esRHlHstTh7o5xbI4sIAgCAIAgCA6mnqG4LVPWd9T2Y8EZt3v+uqDpLvB3+1Zqr91F8ORo8nztjq0e/O9Jf7NQKqb9aNLMq5nS556YPeSreIVlFHP5Gm51Ksnv0+rNVVDfoz7iu0Wm3soHMPqnEBkS0EucAdhwgrZ09hcEcRjO0VPmlzNP26vc2m0mjTdNJhgRk0naQNjdgGwADUAAckldinQlOSpx1vWZ7LAwNwmJ6ZEqm60s66Okhk2iqXRytcns1nDBA3qOc3N3Zaw2Gjh4ZsT5arLpcFOQ3FUY2TqGI4ZMbM1Jh38ZUyxG+Fv3NPmvc9su2rZX1bPXYWVKdQtc09MDMdIIgg7QQV7idryI8iP9xL5vZEirm4OUW2Pn5qm4qkTipnc7PyUH7RA2iyPiX3fUrXVzrfvflK9r9WzDJXa4ef9rN9a868x7x59v3PNXKPVPzOcyj2+H8vM2FTOjM2/BxW7z5Kzhtpmky4v3UH4vkWLr5pvb+YrCv1jLmS+yQ8+bJLbzb/AJSsae2ibG9nqcGc/Rs73zga50a8IJjfC2LaWs4uFOc9lN8D5WoPZy2ubvBHmiknqE6U4bSa4o+aU4cOycXbELzNWdnGXTS6Lot17+drG3c/N9pVLEbZ0+R+zebLNo5Dvld5FRQ2lxRfxHUz+WXJnMLaHCFm7edbvUVbYZdyd2qHE6Ja47Mxb85bflHm5XcLsviczlzr4/KubNK7+aZu9Sq1XbZusn9lhw92Lx5p+4eYSj1iGUey1OHujnFsjiwgCAIAgCAIDqaeobgtU9Z31PZjwRi0HRaD87h3yFdkr0fJHMUJ5uUm/wCKS+t0a1sfFN5+yR35eqqU1eaR0GMnmYepLwfroM64tb9w9VZxWpGmyFtT4I11TOiRB7KWtlK3F73FrYriRM5tf0ZrZ09hcEcRjO0VPmlzLvs97OVKtN9dr6ZdxyKeL6xzW4pc1sZiWuA2nCVDWhJx0bjY5OxNGnV+PXJ69yOTtRl7j9p3mp4aIrgazFSzq83/ABPmdBYj9Wz5QtfU22dhgnfD0+CFrqFrC5vKaWuB62uB9F7RdqiIspRzsLNcOaP0/wDzsBp7HVaAW1aTxiA14C1wk9EVMu1WMRC6uafI2IcZunuZ+bKkdMc1Z7M57xTaCXE4Y2ytq5K1zg40pOp0dtN7HTEQY6PRao71WRz91c63735SthX6tnIZK7ZHz5M31rzrjIt4muwD7HmrlLqn5nOZR7fD+Xma5VM6MzL9OTB1n0VrC62aPLr+CmvF+xZuvmm9v5io6/WMuZL7JDz5sktvNv8AlKxp7aJ8b2epwZQuFxGOD8Pqp8VuNPkLXU8vc9X8ZDJ+16LzC62SZd2afn7GOrhzhvXPzfaVQxG2dZkfs3myzaOQ75XeRUUNpcUX8R1M/llyZzC2hwhZu3nW71FW2GXcndqhxOiWuOzMW/OW35R5uV3C7L4nM5c6+PyrmzSu7mmbvUqtV22brJ/ZYcPdi8eafuHmEo9YhlHstTh7o5xbI4sIAgCAIAgJKDQXNB1EgHtKxk7JslowU6kYve0vU6l8TxRA2CZgb1rDu0rJI5628SsSNjg7vgq/S+KmjkMbajjZNbmnyZdvS1sNMhrgSSNXRrUFCnJTu0bXKmMozw7hTkm219NZ6uJrcDzBxEgAzkAB0dvgvcS9KRhkOn8E5+Nv19TQVU3xktot4TBkjN2uM4nzV1Tao3OZnhYTyi4PU9Ppfma9H2ofZ4ayiA5rHNbxiaYeQ8NrBhBh7Q92owYbIgQpoyUlc1tahKjUaa1HLVRmVlHUQ1VabOnptaGtDQQA0DMzJ2laybvJs7fDU+jpRityPlWniaWnUQQvIuzTRnVpqpTlCWpo6uy3s687uZRqPDq1BwewkgFrs2lpn3HsMjYHADITGxqRzotI4zBVlSrRlLUcu9hBIIIIyIORBGwha47ZNNXRNRtb2AhriAcssvFLnjim7tFO11gxpcdw6ysqcXOVkQYuvGhSc5eXizMuFjcbi4Ew0xnEE5SenareJlaNu85/ItJSrOf5Vz0GwqJ1BLZ65YcTWtxasRa0uE5ZOIkLJSaVrkcqFOUs9x09+8iJ2nIdJWJI7JXehIwLztQqOy5IyHX0lbCjTzI6dbORyni1iKvw7MdC8e9m5Z2NDGBoIhomTMk5k+KpVJXk2dNg6Sp0IRXdz0nuOkA9REg7wsU7E8oqSaaume8QiAxjc54rGtOXWAvXJvWyOnQp075kUr9xk37qZvd6KxhdbNPl3Zp+fsY6uHOHS2FjRSYGgzEkkzJPR0LXVpXmzs8nUlTw0bb9P1JXMkEHUQR35KO9tJclBTTi9T0fU5YhbU4FqzsX7ja01ZcCQATAMZ6h5qDEO0DZZIpqeJT7lc21QOtsZV+0+S7bmOwZ+pVvCvWjQZdpr4Km/V7+5qU2tDWhoIAaBmZk7Sq05Xk2bnDUlTpRgtyPFop4mOB2g+GaQdpJnuIpKpSlB6mv8nMLaHCBAEAQBAEB9BjMJrPU3F3WstvtVTA3juklxmT9kR596hVOGc9HcbGeLxCoQ+N3blvfgvv9Sq95Jkkk9JzKlSSVka+c5TlnSd34nlemJJTrubk1xG4kLFwi9aJqeIq01aEmuDsWatpfgYcbs8XvHpUcacc56C7VxddUabU5ab733lbTOnFiM9Mme9SZsbWtoKPT1c/pM553ffT9SZ1V5p4i4njRMnoWCjFTsluLUqtaWH6SUm/itr8Cs5xOZzUqVijKTk7vWW7LaXzGN3JftOxjoUM6cbat65mwwuLrubTm9me97ou30IuF1Pjd+IrPo4dyK/7biP8A0l9WTXPeT7NVbVZsyI2Obtad/wCizKx+7eyNpu+8qbGWmkx+KGsq8iqxw/8AFUe2DlsnLsIWEqcZa0WaGMr0dEJNLu3fRnL/AOVvZDgVQ8CD3M0RrubGI0mNeGOM6y2XNz2A9qg6COf4G1eVqrwrd7Sulfw07j8nq1XOMuJJ61YjFRVkaarWqVZZ022/EU6rm8kkbjC9cU9aPKdapTd4Sa4OxZp2t+BxxumWgZnKZPoonTjnLQt5ep4yv0M25yveKWl+L9iLhdT43fiKz6OHciv+24n/ANJfVnq21HFxBJOrIk9AXlOKSukZ42rUlUcZSbWjW/ArKQpEwtVT43fiKw6OHciysZiErKpL6slfaqmFvHdt949KxVOF3oRPPGYhU4PPlv3sj4XU+N34isujh3Ih/bcT/wCkvqxa6jiQHOJyacyTraCvKaSWhd/M9xdSpKSU5N6IvS764pkCkKhM21PAgPcBvKwdOL3FiOLrxSSm0l4slr2qoCIe7kt949AWMacO5byxXxmITVpy1R3vuKilNeeqdQtMtJB6jC8cU9ZnTqzpu8G0/DQWbPbHzm9xydtPwlRzpRtqLuHx1fPu5t6HvfcyCpWc7lOJ3klZqMVqRUqV6tTROTfF3JaNqfIGN0SPeKxlTjZ6EWKOMr58U5ytdb2K1pqSRjdrI5RSNOFk7IVsXiFOUXOWt72VlIUggCAIAgCAICeryGfe8wo47T8i1V6in/NzIFIVT6di8MnayPi9MSe0ZNYPsz3ud6Qo4a5Px9i1iLqFKP8ADf6yftYgUhVPelOHDsnF2xCxzVe5L0suj6Pde/nax4WREWruZL/uv8WkeqirO0fNcy9k6m51mv4Zf2te5VUpRCA2PZq/XWSpiAxMdk9nxAaiOhwnI7xtKA/fvYH2hp2q1nSVG1AbLSp0nEc4HVKxe2pPv8RojqOvaPdx+Y/5f/x4bvq8Is7ZslU5RnoXn3D9k+6ezZmPD83QEzObd8zPJ6we2uD9izDs8/mjykQrMrElapiM7vAAeixjHNViWtVdWee/D0ViNZEQQEtTkt7fNYrWyep1cPPmRLIgJK9YuMnoA7hCxjHNViavXdaWc+5L6KxGsiEICW0ax8rfILCGp8WWMRtL5Y8kRLMrhAT2NkvA6Q78pWFR2jcs4OGfVUe9PkyBZlY+goep2d0S2vluPSZ78/VYU9lE+L66TW93+un3IVmVwgCAIAgCAICetyGfe81HHafkW63UU/5uZApCoenDV/dpXhlJaF+t55XpiX7zpQKZ+wB3bfFQUJXcuJtsp0VCNFrfFL6b/O5QU5qQgCAu3XaGsLi7a2NXgoK8JSSsbPJeJpUJylU3r9LzKSnNYEAQHQey1/Osbg7M03njtGThgjC9h2OEnx3jFP4miaULU4y72/Sx/SHs/fNnvKzmzWnBVFRkT7tZnSOh4iYyIInKDGRCfzz/AJF9i6l12k0nEupPl1Gp8TZ1OjLG2QD2HagOaonivHUD/wAm/qVhLWv1uLFF/u6i8F/cvuRLMrhAEAQElXU3d/2csY63+txNV2YcP/pkayIQgCAICa06x8rPyhYQ1eb5ljE7S+WP9qIVmVwgPVN5aZBgheNJqzM6dSVOSlF2aPK9MAgJrSMx8rPyhYQ1eb5ljEq0l8sf7UQrMrhAEAQBAEAQE9c8WmOonvcR6KOO1L9bi1XdqVJeDf8AU17ECkKp9OxD17j4h4fZQ9ufEPAgCAIAgCAICapyG73/APVYLafkWanUQ4y9jpPYf2tdY34Kkmi4g5cqk/ZUp7trdoWZWP3y3WehfNi4NaC3E9ukoVm5tcQMqlIwJI1ObkYJGWwD+db0uCtZHWijXbhqUyGkawRIdiadrSMJB61DOdpxRssNQzsLWqcOd37GGpjWhAEAQEtXUzcfzOWMdb/W4nq7EOH/ANMiWRAEAQBATWrW09LW+Aj0WEN/FlnFa4vvjH0VvYhWZWCAIAgCAsWxpBE7Wsj8IHoo6bTT4vmW8ZCUZxbWuMP7UvYrqQqBAEAQBAEAQFi1GRTP2I7nOUcNcuPsi5ineFJ/w2+kpFdSFM9O2f3aV4jKWpfreeV6YhAEAQBAEAQBAEBP/wCLc/zH8KP/AL+Rb0PC8Jc1/ggUhUOx9gPbU2F4p1g6pZi7FAcQ+i7/ANtHOA7q1FAfrn+QvZ9t72AWqyOa+uxkteyItNIZuZ1PGfF1h0jUZWLgm03uJoYipCEoReiWtH85kLIhPiAIAgLNYfV0z848R+qji/jkuBdrR/41KXzL1KykKQQBAEBPWHFYeojucf1WEdqX63Fqsv3VJ+DX9T+5AsyqEAQBAEB7qVXOiTMCB1BYqKWolqVqlSym72VlwPCyIggCAIAgCAICeoZYzqLh5H1WCXxPyLNR3oU/ByXJ+5AsysTV2QGdbZ/5OWEXdvj7IsV4KMafjG/9UiFZlcIAgCAIAgCAIAgLleqzRMa3lSS7f/qO5RRUs9tl+tUpLCwhB6btvkU1KUAgOq9hfbq03Y86M46LiC+kTxSRqc0+6/r2jIygNP8AyLd9ntAF7XfzNZ0V6UQ6z13Z8Zo5LX5nomYJkIDgkAQBASOqEtDdgmO1eKNm33ksq0pQjB6o3t5ka9IggCAICeueKwdRPe536LCK+KX63FqvL91Sj4N/1P7ECzKoQBAEAQBAEAQBAEBb0KyIz5oUA0KA9Op5NHW7yYsFtvgvcsyf/Hj80uUTzoVmVgKCHt2fdCh4NCgGhQHzQoBoUA0KAaFANCgGhQDQILn3QoC3Tut5bjDGlsTiLjsyOQz1/wBzQZyIxYpkSydgbiz7x4pYZxJdFtrWapipe8MD2GcL2k8lw3wQdYIB1heGSaes/RLoFG2UzUr0mVCMjLBiGF0HjQDMQkXdJnlWOZUlFak2cT7W3Fwa0Oa0RTdLqfyyQWyeg5bo6V6eXuUKF3TTdUcKgY1zW6QMxU2EzlUjVOUeRQENWxFueRadTmmWncenqMFBcj0KAaFAfNCgPuhQHqrSzA6Gt8RKjp7+LLeLTWYv4Y+qv7nnQqQqHzQoD7oUB80KA+6FAfNCgPuhQHzQoD7oUB80KA1NAgHB0A4OgPNShAaftEd7R6hQ53723gbF0X+wKp/G/pZLmj1wdTGuHB0A0CAaBAODoBwdANAgHB0A4OgHB0BLZ7GHE4nYQATMEkxsAG3eRqQ8LNOzUg4ANLp2uORBGUNyHiV6Y3Jq1x4hio5nazb14J1jqOe9eWPVIuez9lc6nVaW5NLdYiC6ZGfyty60QkVLRc8OJiRmdWYiDqjXO3rXpjcttuQOqNJdBa5mOc5HT0zII68u0e30HW+z1MGiHNHKFU5beO4jwWMdlEmIVqs14vmeva+5TaqRDGzUpkvZ0unlNE9I1dYC9I0y3/im7nUrNV01Mt0tU8V7YxNaxrc2u2TiGY2IZGR7Z+xFna2rXsk0nNa57qTRNOphl0NbrYdURkOheC5+fUbIXOa1okuIaOsuMDxK9PSS23a+k91OoIc0wRr7QRrB6UBDwdANAgIxZziM/Cw9kEeijptaeLLeLjJZje+EeVvYk4OpCoODoBoEA4OgHB0A4OgHB0A4OgHB0A4OgNTQIBoEA0CAoWrFiFMMdygcXuxIMz4Kv0T6XPNssdD9h/Z7afTXcv6BWDUjQID5oEB90CAaBANAgGgQDQIBoEB4qBrSA4gE5CSBO5Ae3WfsQFp1nkNdyQ6YjPCWySBnk0mSOgSNi9MGrG1dYnPPPMHdHj/CGJ09lp4mx2QvD0yrzsrKbXvfDGtGbpyGe3f1L0EXs3ZNPXaQZpQ1sRrw5zJzOYHcgRt3BSix0XZZ0w4dAxAk+JWENlE2I62fF8y614IDhOoNO/Vkdv8AKyISw23QQd4/vah6VXvLsQOoiCOkbctuooeHE+x1xOFqAeCBQxZkay3it3zk5DNs6T2guRlpBGTajAS13UMg07cJieok9oxTPzt9mgkHWCQduYMFDM8uoZFAUqNcVaowyYacWURmIG/Iqth4SjfONzlbE0a2Z0W5fpF7QKyaYaBANAgGgQDQIBoEA0CAaBANAgGgQGnoEPRoEA4OgGgQDg6AcHQDg6AcHQDg6AaBAODoBwdAVreXU2Sym57tQAE69pjYgOeFEvedKSKhyB91p2Nj+jxSxi5GldlV7Za5pkawYg9YnbsXpidPRp4mQAMxrGQzzkRq2/2UPCxYKRBjYY7CMxPih4dVYnNY3E9wa0ay5wDRvJ1Lw9OevytStlbBTOKmwRPuudrkDbllO/t9B0NwU2WenpDk2mxzzuaCT4BYydk2SUYZ9SMe9pFf2Vtgq2IRngx0pG0MMNP4SO2VhSd4JssY+mqeJqRi7q71Ga29DRqQ7Nh1jrG0KUpmxZGNdDmulsa+/I9BzXgLNKmYJJ1me7/ZQFmm3LLZA7T/ALCHpVtoz4u0jZrDdXih4fmVjo4gTrl9U99R6EpKyk1wBaQ4HUWmQe3w7EAFmHQgPugQDQIBwdAODoBoEA4OgGgQDg6AaBANAgNHAEAwBAMAQDAEAwBAMAQDAEAwBAMAQDAEAwBAMAQHitZ2uEHvBgg7CDsKAwDx6bi8AuZjh0ZnA4gTGRnCJy7l6YNWZbo0Q5knWC0A7YLQYntQxNS7DIb8pO8iUPDXYwDMdLR4FAcRfFvqV6721DLWPqMaz3WhrnNkDpOHM9fRABGT0HTezLQMEdBH4XQPBDw7mzj6sjpBB3Eal4eiy2ZlOno6bGsYJhrRAE5nIIDhPaPI5L0xPPsneFQVgwHiuMEIen6E1uTevLyHqV4eg5DL7R7kBUHKPVq7Ah4cj7I2Zpe0HPC6oRvFQgH1QklqMurSFO3WikwQwhlbDsa6oGl2HoEu1IFqLmAIejAEAwBAMAQDAEAwBAMAQDAEAwBAMAQDAE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32" name="AutoShape 8" descr="data:image/jpeg;base64,/9j/4AAQSkZJRgABAQAAAQABAAD/2wCEAAkGBxISEhUSERMVFRUWGBUVGRYXFRUVFRYYFRgWGBgYFhcYHSggGholGxcWITEiJSkrLi4uFx8zODMtNygtLisBCgoKDg0OGhAQGy8lICItKy0vLS0tLy0tLS01LS8uLS0tLS0vLS0tLS0tLS8tLS0tLS0tLS0tLS0tLS0tLS0tLf/AABEIAKQBMgMBEQACEQEDEQH/xAAcAAEAAwEBAQEBAAAAAAAAAAAAAwQFBgIBBwj/xABAEAABAwEEBAsECgICAwAAAAABAAIRAwQFEiETMUFxFCIyM1FhgZGhscEGQlJyFSNigpKy0dLh8AfxosJDU5P/xAAbAQEAAgMBAQAAAAAAAAAAAAAAAwQCBQYBB//EAD0RAAIBAgEICAQDCAMBAQAAAAABAgMRBAUSITEyQXGxEzM0UWGBocEicpHRFVLwFCNigqKy4fEkQlPC8v/aAAwDAQACEQMRAD8A/DUAQBAEAQFm72Uy8Cq4tZtIEn+7ezsQHt9laXkNexokxLjBjrIEDoxRrz2oCvWouYYcIOveOkHaOtARoAgCAIAgCAIAgCAIAgCAIAgCAIAgCAIAgCAIAgCAIAgCAIAgCAIAgCA9U2FxAGskAahmesrxu2kyjFyaitbL/wBB1/gH/wBKf7lH00O8u/hmK/J6r7nitdFZoLnNED7bD4AyirQe8xlk7ExTk4aF4r7lFSlI7a4LBdmG0C31alN1VtM2ctYXwHnGXSGnMFujPzPymCAMe2WCpgFmezBXouM03w1+CoGvAExOuYzOa8bsrmUIuUlFa2YtaiWEtcII6wfEJGSkroyq0Z0pZk1Zk9ku6pVBLGggGOU0Z7iQsZVIx0NktHCVqyzqcbom+g6/wD8dP9yx6aHeTfhmK/J6r7j6Dr/APx0/3J00O8fhmK/J6r7lO02d1M4XiDvB8Qs4yUldFatQqUZZtRWesiWRCbFH2crloc/DSBzGkdhJHU0SfBRSrRiX6OTa9VXStxIa9zPaJDmP+UmfEBYrEQZPPI2Iirqz89J5+ha8BxZAIDhLmAwdWRMrN1oLWytDJ2JmrxhyK9ksT6hIYASMzLmt8yFlKcY6yGjhqtZtU1exZ+g6/wAA/HT/AHLDpod5Y/DMV+T1X3H0HX+Afjp/uTpod4/DMV+T1X3KtosdSny2kdesd4yWUakZamQVcJWpK84tL0+pAsyuaDLmrkAhogiRx6e37yi6aHeXo5NxMldQ9V9z79B1/gH46f7k6aHee/hmK/J6r7j6Dr/APx0/3J00O8fhmK/J6r7le12GpSjGIn7TT5ErKNSMtTIa2ErUUnUja/Anp3NXcAQ0QQCOPT2/eWLrQW8kjk7EySahr8V9z79B1/gH46f7k6aHeZfhmK/J6r7j6Dr/AAD8dP8AcnTQ7x+GYr8nqvuDclf4B+On+5Omh3j8MxX5PVfcq2exve4saBiEyCWjVrzJhZucUrsrww1WdR04rStaLX0HX+Afjp/uWHTQ7yx+GYr8nqvuVrXYqlKMYietp8iVlGpGWpkFbCVqKTqRtfgWG3LXIkNGefLp/uWPTQ7yZZNxTV8z1X3PlS5q7QSWiB9th8A5Omh3j8MxS/6eq+5QUpRCAIAgCAID3SfDgegg9y8krpokpTzKkZ9zTOoBWrO8TuroROXYvBa+h7zlntgkdBI7ltU7q5wM4OEnF7nY3az2sp021KZeGjItdgc3FxiJgyMWfUZ6SoKVS7aNpjsF0VOnNLcr8TQqWwVw0VXBzqLAGuYYcWDjseXTMgcWDyT1uKsGqaaMK+KTsRc7MnUYjGBlijYekLxJLQjKpUlUedJ3ZNcbuK4dBB7x/CqYpaUzochzvTnG2pp/X/RqQqpvbM+IeGDe75qERqAHr6q/h1aByeV6mfiWrakl7+5a9mmtFQ1HAHAJaDmMZ5JI6sz2BK882NlvPck4VVqrlLVHma9Wo5xLnEknWSqB1aW5ELazSS0OBI2SsnGSV2iONelKThGSbW4lxkkSSdWtYsmjrRh3PUioW/FPhmruIjeF+45bI9VRxDg/+1/TSbSpHTkZrtxYJ4x2Z+epZZks3OtoIniKSqKk5fE92n/RIViSvSrM568aAY8gajmNx/mVsaM86N2cblHDKhXcY6npX64m3YqmKm09Ud2XoqNSNptHU4Kr0uHhJd3LR7Er3gAkmAMysUruyJ5zjCLlJ2SI6FpY+cLpjXkRr3rKUJR1oioYqjXv0cr28GuZSvzkt3nyU2G2mavLnVQ4vkXrPyG/KPJQT2mbbD9VDguR7a4HMEEdRleNNaySM4yV4tNeGk+yvD29tLPjXA5ggjpBletW1nkZKSvF3XgY9jqRaHdZcPH+FcqK9FeRzWDqZmUJLvcl6myqR0xk35U5LerF35eit4WOtnP5dq6YU/P29jRs1TExp1SP4VecbSaNzhqnSUYTW9C01MLHO1wPPL1SEc6SQxNXoqM59y/wcytmcMEAQBAEAQBAdTT1DcFqnrO+p7C4I9LwyMK10Jr4ficP+UT6q/Tn+6v3HKYzD3x7p/ma9dZu1ACqKdjqpRUtDRRr2bCcTf4/15ZHYrVGruZocpZPVnUh9Cw1jXtOLp1bWkTl1AT49atnPEN30sBcHZOJBjUCI1t6s+xVMTF6GdBkOrFZ8G9L0+QtjoqUt7vGAoqa+CRexk2sTQXi/WyLihNkRWKpZW1nstNmfaNJowzR1X06jciHYA0EOcZGTh7vWthh38COSyvG2Kl425Fq03MLMZpuLqVUY6ZcGh4AJa5lQNJAe1wIMGDkdRUOJ1o2OQ7Zk++6IlVN4c9dh+tbvPkVsa2wzjsmP/lQ/W5nRN1rXM7OOswLr55v3vylbCv1b8jj8mdsj/NyZvLXnXGReB+vb9zzVyl1T8znMoO2UIP5eZrqmdGY9+jjN3equYXUzm8updJB+HuXrr5pvb+YqGv1jNrkvskPPmyS282/5Ssae2ibG9nqcGZN1WprMWKc41CdUq1Xpynaxz2SsXSw7n0j123cT3elrY8NDSciTqheUKcoN3JMqY2jiIRVNvQ+4uV6wFCQQZaG5dJEH1UMY3q2febOvXUMBnReuKX10MXPzfafRMRtnmR+zebLNo5Dvld5FRQ2lxRfxHUz+WXJlK5KvFLT7pnsP+vFT4mPxJ95qsiVr0pQb2Xfyf8Aop2czXkfG71U09FLyNbh2nlC61Zz9zdVA6wxb85bflHm5XcLsviczlzr4/KubNK7+aZu9Sq1XbZusn9lp8Pdi8eafuHmEo9YhlHstTh7o5xbI4sIAgCAIAgCA6mnqG4LVPWd9T2Y8Eel4ZcCs6jNZjuhrj3Zf9gpoytTa8f1yKFWhnY2nU/hfp/+iyoS/oBC9PGk9DMWlbDTqnoDj57dhIWzg7xXA4fFRUa80t0nzNN9UPAc2MTcTmazkA5zgfsw07BkM160mrMihOUJKUdaDLJp306lN4DGiXYi1pY6HOLYJznDAO2RtMKGNLMjJG0q47p69GdrNWv9fcmBVE6lNPSiKy3g2zW2jWeMTQCCBrhwewkdYxT2K7htl8TmcuK1eL74rmy5ft/063BqdMhzmYzUc1pawl4ptAaC1pyFMGY96JMYjlWjeJWyZVcK6S3kK152Bzdiqhr2uOofotnUi5RaRxOCqxpV4zlqRstvOnr42RGzpnr6lSdCeo6WOVsNbO02TW7j4+Bl3XzzfvflKtV+rZoslu+Mj/NyZvrXnXGRbxNoYB9jzVyl1T8zncem8oQS/h5muqZ0RjX47jNHQ3zJV3Cr4WzmsuSvVjHuXuX7r5pvb+YqCv1jNtkvskPPmyS282/5Ssae2ibG9nqcGYNGxVXjEym9zekNcRl1gLYOUVrZxsKFWavGLfBMhIWRG007M9Txd58h/K83md2qdtzfL/Zt3PzfaVRxG2dRkfs3myzaOQ75XeRUUNpcUX8R1M/llyZzMraHC3eosXbzrd6irbDLmTu1Q4nRLXHZmLfnLb8o83K7hdl8TmcudfH5VzZpXfzTN3qVWq7bN1k/stPh7sXjzT9w8wlHrEMo9lqcPdHOLZHFhAEAQBAEAQHU09Q3Bap6zvqezHgiOzOkHqc8f8j+qymrNcFyIcNPOjLwlJf1MstqQCMs435GcliT203K4f8AWEdDR4k/wsrfBfxIFO+Ice6K9W/8EqwLCOatnOP+Z3mVs6ewuCOIxnaKnzS5mvcNMtLXAgHXxz9U9k8ZlQCSQcpABkSMtaKacmhUw04Uo1GtD+5q2O0MNVxdAkgPALMLRULcQZxomWiGAZBgA2g5ldOzuZ12ummFrqytNnYZNk5YeLZTv0cg/MO6P1U2F3mty6tNN8fb7nq57O0tx7ZI8l5iJu+aSZHw0HT6V67tcjUVU3pyi2x8/JWt4hOzE0eDli38SXg/YnjF9BKW7OjykT3TzrfvflKjr9W/1vLWSe1w8/7Wb615157oFjXF+jDnwQHEniyIyGqVmptRzdxXlhacqqrNfEiNzoBMExsGZO5YpXdieUs2LlZu25azm7XWL3lxy6ugDYtlTgoxSRxOLxEq9aVSWjw7vA27r5pvb+YqlX6xnUZL7JDz5ssuaCIIkHWNUhRJ2d0XZwjOLhLUz01rGgNpswDbxnGZ3r2cnJ3Zhh6EKEcyGo5e08t3zHzWyhso4rE9dPi+Z8cMh1yfGPRerWzGStGPjp9vY27n5vtKo4jbOoyP2bzZZtHId8rvIqKG0uKL+I6mfyy5M5hbQ4Qs3bzrd6irbDLuTu1Q4nRLXHZnh1Cm4y+mHHVmXCBn8JHSs41JRVkytXwdGvJSqRu1o1skdhyDWhoAiBJ8ySvJNt3ZLSpxpQUI6kVrx5p+4eYWVHrEV8o9lqcPdHOLZHFhAEAQBAEAQHU09Q3Bap6zvqezHgipdz+NVHQ8nvJ/RTVloi/A12Tp3qV4d02/rf7F1QGzKVlfNar1QO7JTzVqcTWYWefjKz7rL6aC6oDZo5q2c4/5neZWzp7C4I4jGdoqfNLmfoF3WBlnsbKtaJqU5gkDRsezimTqe8ExGYDmn32rCELNye8sYrE9JTp0YaopX429uZX9lql2Whrhb7XaLPVYQab3AVqLxhjj08BOIS7IEZEZyJUtyg49xhXdGEgGQHOAPSJyOao19o6vJL/cW8WV78bxWnoJHeP4WWGfxNEGXI3pQl3N+q/we7m5v7x8gvMTt+RJkbs38z5IvqubY5RbY+fnvSnDh2Ti7YhY5qvnEvTS6Pot17+drFm6edb978pUdfq3+t5cyT2uHn/azfWvOvM+1Wx7azWg8U4ZEDbrzViFKMqbe80+Kx1WljI00/hebot3+poKubgxb6ogODh72veP6Fdw0rxs9xzGWqChVVSP/bXxX3NC6+ab2/mKgr9YzcZL7JDz5smtFQtY5w1gEqOCvJJlnEVHTpSnHWlcp2W9Glv1hgzsB1KaeHkn8K0GuwuV6ThevK0r7kzHrOlziNRJPirkVZJHN1pKVSUlqbfM9lvEnocR3gH0K8v8VvAzcL0FPulb6r/BsXPzfaVTxG2dJkfs3myzaOQ75XeRUUNpcUX8R1M/llyZzC2hwhZu3nW71FW2GXcndqhxOiWuOzM687a+m4BsQWzmJ2keis0aUZxuzTZTyhWw9WMadrNX1eL+xcslQuY1x1kepUNSKjJpGxwlWVWhGctbR4vHmn7h5he0esRHlHstTh7o5xbI4sIAgCAIAgCA6mnqG4LVPWd9T2Y8EZt3v+uqDpLvB3+1Zqr91F8ORo8nztjq0e/O9Jf7NQKqb9aNLMq5nS556YPeSreIVlFHP5Gm51Ksnv0+rNVVDfoz7iu0Wm3soHMPqnEBkS0EucAdhwgrZ09hcEcRjO0VPmlzNP26vc2m0mjTdNJhgRk0naQNjdgGwADUAAckldinQlOSpx1vWZ7LAwNwmJ6ZEqm60s66Okhk2iqXRytcns1nDBA3qOc3N3Zaw2Gjh4ZsT5arLpcFOQ3FUY2TqGI4ZMbM1Jh38ZUyxG+Fv3NPmvc9su2rZX1bPXYWVKdQtc09MDMdIIgg7QQV7idryI8iP9xL5vZEirm4OUW2Pn5qm4qkTipnc7PyUH7RA2iyPiX3fUrXVzrfvflK9r9WzDJXa4ef9rN9a868x7x59v3PNXKPVPzOcyj2+H8vM2FTOjM2/BxW7z5Kzhtpmky4v3UH4vkWLr5pvb+YrCv1jLmS+yQ8+bJLbzb/AJSsae2ibG9nqcGc/Rs73zga50a8IJjfC2LaWs4uFOc9lN8D5WoPZy2ubvBHmiknqE6U4bSa4o+aU4cOycXbELzNWdnGXTS6Lot17+drG3c/N9pVLEbZ0+R+zebLNo5Dvld5FRQ2lxRfxHUz+WXJnMLaHCFm7edbvUVbYZdyd2qHE6Ja47Mxb85bflHm5XcLsviczlzr4/KubNK7+aZu9Sq1XbZusn9lhw92Lx5p+4eYSj1iGUey1OHujnFsjiwgCAIAgCAIDqaeobgtU9Z31PZjwRi0HRaD87h3yFdkr0fJHMUJ5uUm/wCKS+t0a1sfFN5+yR35eqqU1eaR0GMnmYepLwfroM64tb9w9VZxWpGmyFtT4I11TOiRB7KWtlK3F73FrYriRM5tf0ZrZ09hcEcRjO0VPmlzLvs97OVKtN9dr6ZdxyKeL6xzW4pc1sZiWuA2nCVDWhJx0bjY5OxNGnV+PXJ69yOTtRl7j9p3mp4aIrgazFSzq83/ABPmdBYj9Wz5QtfU22dhgnfD0+CFrqFrC5vKaWuB62uB9F7RdqiIspRzsLNcOaP0/wDzsBp7HVaAW1aTxiA14C1wk9EVMu1WMRC6uafI2IcZunuZ+bKkdMc1Z7M57xTaCXE4Y2ytq5K1zg40pOp0dtN7HTEQY6PRao71WRz91c63735SthX6tnIZK7ZHz5M31rzrjIt4muwD7HmrlLqn5nOZR7fD+Xma5VM6MzL9OTB1n0VrC62aPLr+CmvF+xZuvmm9v5io6/WMuZL7JDz5sktvNv8AlKxp7aJ8b2epwZQuFxGOD8Pqp8VuNPkLXU8vc9X8ZDJ+16LzC62SZd2afn7GOrhzhvXPzfaVQxG2dZkfs3myzaOQ75XeRUUNpcUX8R1M/llyZzC2hwhZu3nW71FW2GXcndqhxOiWuOzMW/OW35R5uV3C7L4nM5c6+PyrmzSu7mmbvUqtV22brJ/ZYcPdi8eafuHmEo9YhlHstTh7o5xbI4sIAgCAIAgJKDQXNB1EgHtKxk7JslowU6kYve0vU6l8TxRA2CZgb1rDu0rJI5628SsSNjg7vgq/S+KmjkMbajjZNbmnyZdvS1sNMhrgSSNXRrUFCnJTu0bXKmMozw7hTkm219NZ6uJrcDzBxEgAzkAB0dvgvcS9KRhkOn8E5+Nv19TQVU3xktot4TBkjN2uM4nzV1Tao3OZnhYTyi4PU9Ppfma9H2ofZ4ayiA5rHNbxiaYeQ8NrBhBh7Q92owYbIgQpoyUlc1tahKjUaa1HLVRmVlHUQ1VabOnptaGtDQQA0DMzJ2laybvJs7fDU+jpRityPlWniaWnUQQvIuzTRnVpqpTlCWpo6uy3s687uZRqPDq1BwewkgFrs2lpn3HsMjYHADITGxqRzotI4zBVlSrRlLUcu9hBIIIIyIORBGwha47ZNNXRNRtb2AhriAcssvFLnjim7tFO11gxpcdw6ysqcXOVkQYuvGhSc5eXizMuFjcbi4Ew0xnEE5SenareJlaNu85/ItJSrOf5Vz0GwqJ1BLZ65YcTWtxasRa0uE5ZOIkLJSaVrkcqFOUs9x09+8iJ2nIdJWJI7JXehIwLztQqOy5IyHX0lbCjTzI6dbORyni1iKvw7MdC8e9m5Z2NDGBoIhomTMk5k+KpVJXk2dNg6Sp0IRXdz0nuOkA9REg7wsU7E8oqSaaume8QiAxjc54rGtOXWAvXJvWyOnQp075kUr9xk37qZvd6KxhdbNPl3Zp+fsY6uHOHS2FjRSYGgzEkkzJPR0LXVpXmzs8nUlTw0bb9P1JXMkEHUQR35KO9tJclBTTi9T0fU5YhbU4FqzsX7ja01ZcCQATAMZ6h5qDEO0DZZIpqeJT7lc21QOtsZV+0+S7bmOwZ+pVvCvWjQZdpr4Km/V7+5qU2tDWhoIAaBmZk7Sq05Xk2bnDUlTpRgtyPFop4mOB2g+GaQdpJnuIpKpSlB6mv8nMLaHCBAEAQBAEB9BjMJrPU3F3WstvtVTA3juklxmT9kR596hVOGc9HcbGeLxCoQ+N3blvfgvv9Sq95Jkkk9JzKlSSVka+c5TlnSd34nlemJJTrubk1xG4kLFwi9aJqeIq01aEmuDsWatpfgYcbs8XvHpUcacc56C7VxddUabU5ab733lbTOnFiM9Mme9SZsbWtoKPT1c/pM553ffT9SZ1V5p4i4njRMnoWCjFTsluLUqtaWH6SUm/itr8Cs5xOZzUqVijKTk7vWW7LaXzGN3JftOxjoUM6cbat65mwwuLrubTm9me97ou30IuF1Pjd+IrPo4dyK/7biP8A0l9WTXPeT7NVbVZsyI2Obtad/wCizKx+7eyNpu+8qbGWmkx+KGsq8iqxw/8AFUe2DlsnLsIWEqcZa0WaGMr0dEJNLu3fRnL/AOVvZDgVQ8CD3M0RrubGI0mNeGOM6y2XNz2A9qg6COf4G1eVqrwrd7Sulfw07j8nq1XOMuJJ61YjFRVkaarWqVZZ022/EU6rm8kkbjC9cU9aPKdapTd4Sa4OxZp2t+BxxumWgZnKZPoonTjnLQt5ep4yv0M25yveKWl+L9iLhdT43fiKz6OHciv+24n/ANJfVnq21HFxBJOrIk9AXlOKSukZ42rUlUcZSbWjW/ArKQpEwtVT43fiKw6OHciysZiErKpL6slfaqmFvHdt949KxVOF3oRPPGYhU4PPlv3sj4XU+N34isujh3Ih/bcT/wCkvqxa6jiQHOJyacyTraCvKaSWhd/M9xdSpKSU5N6IvS764pkCkKhM21PAgPcBvKwdOL3FiOLrxSSm0l4slr2qoCIe7kt949AWMacO5byxXxmITVpy1R3vuKilNeeqdQtMtJB6jC8cU9ZnTqzpu8G0/DQWbPbHzm9xydtPwlRzpRtqLuHx1fPu5t6HvfcyCpWc7lOJ3klZqMVqRUqV6tTROTfF3JaNqfIGN0SPeKxlTjZ6EWKOMr58U5ytdb2K1pqSRjdrI5RSNOFk7IVsXiFOUXOWt72VlIUggCAIAgCAICeryGfe8wo47T8i1V6in/NzIFIVT6di8MnayPi9MSe0ZNYPsz3ud6Qo4a5Px9i1iLqFKP8ADf6yftYgUhVPelOHDsnF2xCxzVe5L0suj6Pde/nax4WREWruZL/uv8WkeqirO0fNcy9k6m51mv4Zf2te5VUpRCA2PZq/XWSpiAxMdk9nxAaiOhwnI7xtKA/fvYH2hp2q1nSVG1AbLSp0nEc4HVKxe2pPv8RojqOvaPdx+Y/5f/x4bvq8Is7ZslU5RnoXn3D9k+6ezZmPD83QEzObd8zPJ6we2uD9izDs8/mjykQrMrElapiM7vAAeixjHNViWtVdWee/D0ViNZEQQEtTkt7fNYrWyep1cPPmRLIgJK9YuMnoA7hCxjHNViavXdaWc+5L6KxGsiEICW0ax8rfILCGp8WWMRtL5Y8kRLMrhAT2NkvA6Q78pWFR2jcs4OGfVUe9PkyBZlY+goep2d0S2vluPSZ78/VYU9lE+L66TW93+un3IVmVwgCAIAgCAICetyGfe81HHafkW63UU/5uZApCoenDV/dpXhlJaF+t55XpiX7zpQKZ+wB3bfFQUJXcuJtsp0VCNFrfFL6b/O5QU5qQgCAu3XaGsLi7a2NXgoK8JSSsbPJeJpUJylU3r9LzKSnNYEAQHQey1/Osbg7M03njtGThgjC9h2OEnx3jFP4miaULU4y72/Sx/SHs/fNnvKzmzWnBVFRkT7tZnSOh4iYyIInKDGRCfzz/AJF9i6l12k0nEupPl1Gp8TZ1OjLG2QD2HagOaonivHUD/wAm/qVhLWv1uLFF/u6i8F/cvuRLMrhAEAQElXU3d/2csY63+txNV2YcP/pkayIQgCAICa06x8rPyhYQ1eb5ljE7S+WP9qIVmVwgPVN5aZBgheNJqzM6dSVOSlF2aPK9MAgJrSMx8rPyhYQ1eb5ljEq0l8sf7UQrMrhAEAQBAEAQE9c8WmOonvcR6KOO1L9bi1XdqVJeDf8AU17ECkKp9OxD17j4h4fZQ9ufEPAgCAIAgCAICapyG73/APVYLafkWanUQ4y9jpPYf2tdY34Kkmi4g5cqk/ZUp7trdoWZWP3y3WehfNi4NaC3E9ukoVm5tcQMqlIwJI1ObkYJGWwD+db0uCtZHWijXbhqUyGkawRIdiadrSMJB61DOdpxRssNQzsLWqcOd37GGpjWhAEAQEtXUzcfzOWMdb/W4nq7EOH/ANMiWRAEAQBATWrW09LW+Aj0WEN/FlnFa4vvjH0VvYhWZWCAIAgCAsWxpBE7Wsj8IHoo6bTT4vmW8ZCUZxbWuMP7UvYrqQqBAEAQBAEAQFi1GRTP2I7nOUcNcuPsi5ineFJ/w2+kpFdSFM9O2f3aV4jKWpfreeV6YhAEAQBAEAQBAEBP/wCLc/zH8KP/AL+Rb0PC8Jc1/ggUhUOx9gPbU2F4p1g6pZi7FAcQ+i7/ANtHOA7q1FAfrn+QvZ9t72AWqyOa+uxkteyItNIZuZ1PGfF1h0jUZWLgm03uJoYipCEoReiWtH85kLIhPiAIAgLNYfV0z848R+qji/jkuBdrR/41KXzL1KykKQQBAEBPWHFYeojucf1WEdqX63Fqsv3VJ+DX9T+5AsyqEAQBAEB7qVXOiTMCB1BYqKWolqVqlSym72VlwPCyIggCAIAgCAICeoZYzqLh5H1WCXxPyLNR3oU/ByXJ+5AsysTV2QGdbZ/5OWEXdvj7IsV4KMafjG/9UiFZlcIAgCAIAgCAIAgLleqzRMa3lSS7f/qO5RRUs9tl+tUpLCwhB6btvkU1KUAgOq9hfbq03Y86M46LiC+kTxSRqc0+6/r2jIygNP8AyLd9ntAF7XfzNZ0V6UQ6z13Z8Zo5LX5nomYJkIDgkAQBASOqEtDdgmO1eKNm33ksq0pQjB6o3t5ka9IggCAICeueKwdRPe536LCK+KX63FqvL91Sj4N/1P7ECzKoQBAEAQBAEAQBAEBb0KyIz5oUA0KA9Op5NHW7yYsFtvgvcsyf/Hj80uUTzoVmVgKCHt2fdCh4NCgGhQHzQoBoUA0KAaFANCgGhQDQILn3QoC3Tut5bjDGlsTiLjsyOQz1/wBzQZyIxYpkSydgbiz7x4pYZxJdFtrWapipe8MD2GcL2k8lw3wQdYIB1heGSaes/RLoFG2UzUr0mVCMjLBiGF0HjQDMQkXdJnlWOZUlFak2cT7W3Fwa0Oa0RTdLqfyyQWyeg5bo6V6eXuUKF3TTdUcKgY1zW6QMxU2EzlUjVOUeRQENWxFueRadTmmWncenqMFBcj0KAaFAfNCgPuhQHqrSzA6Gt8RKjp7+LLeLTWYv4Y+qv7nnQqQqHzQoD7oUB80KA+6FAfNCgPuhQHzQoD7oUB80KA1NAgHB0A4OgPNShAaftEd7R6hQ53723gbF0X+wKp/G/pZLmj1wdTGuHB0A0CAaBAODoBwdANAgHB0A4OgHB0BLZ7GHE4nYQATMEkxsAG3eRqQ8LNOzUg4ANLp2uORBGUNyHiV6Y3Jq1x4hio5nazb14J1jqOe9eWPVIuez9lc6nVaW5NLdYiC6ZGfyty60QkVLRc8OJiRmdWYiDqjXO3rXpjcttuQOqNJdBa5mOc5HT0zII68u0e30HW+z1MGiHNHKFU5beO4jwWMdlEmIVqs14vmeva+5TaqRDGzUpkvZ0unlNE9I1dYC9I0y3/im7nUrNV01Mt0tU8V7YxNaxrc2u2TiGY2IZGR7Z+xFna2rXsk0nNa57qTRNOphl0NbrYdURkOheC5+fUbIXOa1okuIaOsuMDxK9PSS23a+k91OoIc0wRr7QRrB6UBDwdANAgIxZziM/Cw9kEeijptaeLLeLjJZje+EeVvYk4OpCoODoBoEA4OgHB0A4OgHB0A4OgHB0A4OgNTQIBoEA0CAoWrFiFMMdygcXuxIMz4Kv0T6XPNssdD9h/Z7afTXcv6BWDUjQID5oEB90CAaBANAgGgQDQIBoEB4qBrSA4gE5CSBO5Ae3WfsQFp1nkNdyQ6YjPCWySBnk0mSOgSNi9MGrG1dYnPPPMHdHj/CGJ09lp4mx2QvD0yrzsrKbXvfDGtGbpyGe3f1L0EXs3ZNPXaQZpQ1sRrw5zJzOYHcgRt3BSix0XZZ0w4dAxAk+JWENlE2I62fF8y614IDhOoNO/Vkdv8AKyISw23QQd4/vah6VXvLsQOoiCOkbctuooeHE+x1xOFqAeCBQxZkay3it3zk5DNs6T2guRlpBGTajAS13UMg07cJieok9oxTPzt9mgkHWCQduYMFDM8uoZFAUqNcVaowyYacWURmIG/Iqth4SjfONzlbE0a2Z0W5fpF7QKyaYaBANAgGgQDQIBoEA0CAaBANAgGgQGnoEPRoEA4OgGgQDg6AcHQDg6AcHQDg6AaBAODoBwdAVreXU2Sym57tQAE69pjYgOeFEvedKSKhyB91p2Nj+jxSxi5GldlV7Za5pkawYg9YnbsXpidPRp4mQAMxrGQzzkRq2/2UPCxYKRBjYY7CMxPih4dVYnNY3E9wa0ay5wDRvJ1Lw9OevytStlbBTOKmwRPuudrkDbllO/t9B0NwU2WenpDk2mxzzuaCT4BYydk2SUYZ9SMe9pFf2Vtgq2IRngx0pG0MMNP4SO2VhSd4JssY+mqeJqRi7q71Ga29DRqQ7Nh1jrG0KUpmxZGNdDmulsa+/I9BzXgLNKmYJJ1me7/ZQFmm3LLZA7T/ALCHpVtoz4u0jZrDdXih4fmVjo4gTrl9U99R6EpKyk1wBaQ4HUWmQe3w7EAFmHQgPugQDQIBwdAODoBoEA4OgGgQDg6AaBANAgNHAEAwBAMAQDAEAwBAMAQDAEAwBAMAQDAEAwBAMAQHitZ2uEHvBgg7CDsKAwDx6bi8AuZjh0ZnA4gTGRnCJy7l6YNWZbo0Q5knWC0A7YLQYntQxNS7DIb8pO8iUPDXYwDMdLR4FAcRfFvqV6721DLWPqMaz3WhrnNkDpOHM9fRABGT0HTezLQMEdBH4XQPBDw7mzj6sjpBB3Eal4eiy2ZlOno6bGsYJhrRAE5nIIDhPaPI5L0xPPsneFQVgwHiuMEIen6E1uTevLyHqV4eg5DL7R7kBUHKPVq7Ah4cj7I2Zpe0HPC6oRvFQgH1QklqMurSFO3WikwQwhlbDsa6oGl2HoEu1IFqLmAIejAEAwBAMAQDAEAwBAMAQDAEAwBAMAQDAE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34" name="AutoShape 10" descr="Image result for Macbeth"/>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1038" name="Picture 14" descr="http://s3.amazonaws.com/s3.timetoast.com/public/uploads/photos/1794098/macbeth-logo.jpg"/>
          <p:cNvPicPr>
            <a:picLocks noChangeAspect="1" noChangeArrowheads="1"/>
          </p:cNvPicPr>
          <p:nvPr/>
        </p:nvPicPr>
        <p:blipFill>
          <a:blip r:embed="rId3" cstate="print"/>
          <a:srcRect/>
          <a:stretch>
            <a:fillRect/>
          </a:stretch>
        </p:blipFill>
        <p:spPr bwMode="auto">
          <a:xfrm>
            <a:off x="6660232" y="188640"/>
            <a:ext cx="2376264" cy="1132757"/>
          </a:xfrm>
          <a:prstGeom prst="rect">
            <a:avLst/>
          </a:prstGeom>
          <a:noFill/>
        </p:spPr>
      </p:pic>
      <p:sp>
        <p:nvSpPr>
          <p:cNvPr id="13" name="TextBox 12"/>
          <p:cNvSpPr txBox="1"/>
          <p:nvPr/>
        </p:nvSpPr>
        <p:spPr>
          <a:xfrm>
            <a:off x="107504" y="116632"/>
            <a:ext cx="6120680" cy="369332"/>
          </a:xfrm>
          <a:prstGeom prst="rect">
            <a:avLst/>
          </a:prstGeom>
          <a:solidFill>
            <a:schemeClr val="accent4">
              <a:lumMod val="20000"/>
              <a:lumOff val="80000"/>
            </a:schemeClr>
          </a:solidFill>
          <a:ln w="38100">
            <a:solidFill>
              <a:srgbClr val="C00000"/>
            </a:solidFill>
          </a:ln>
        </p:spPr>
        <p:txBody>
          <a:bodyPr wrap="square" rtlCol="0">
            <a:spAutoFit/>
          </a:bodyPr>
          <a:lstStyle/>
          <a:p>
            <a:r>
              <a:rPr lang="en-GB" b="1" dirty="0" smtClean="0"/>
              <a:t>(1</a:t>
            </a:r>
            <a:r>
              <a:rPr lang="en-US" b="1" dirty="0" smtClean="0"/>
              <a:t>8</a:t>
            </a:r>
            <a:r>
              <a:rPr lang="en-GB" b="1" dirty="0" smtClean="0"/>
              <a:t>) </a:t>
            </a:r>
            <a:r>
              <a:rPr lang="hu-HU" b="1" dirty="0" smtClean="0">
                <a:solidFill>
                  <a:srgbClr val="990033"/>
                </a:solidFill>
              </a:rPr>
              <a:t>Macbeth is </a:t>
            </a:r>
            <a:r>
              <a:rPr lang="hu-HU" b="1" dirty="0" err="1" smtClean="0">
                <a:solidFill>
                  <a:srgbClr val="990033"/>
                </a:solidFill>
              </a:rPr>
              <a:t>Executed</a:t>
            </a:r>
            <a:r>
              <a:rPr lang="hu-HU" b="1" dirty="0" smtClean="0">
                <a:solidFill>
                  <a:srgbClr val="990033"/>
                </a:solidFill>
              </a:rPr>
              <a:t> </a:t>
            </a:r>
            <a:r>
              <a:rPr lang="hu-HU" b="1" dirty="0" smtClean="0"/>
              <a:t>– </a:t>
            </a:r>
            <a:r>
              <a:rPr lang="hu-HU" b="1" dirty="0" err="1" smtClean="0"/>
              <a:t>Act</a:t>
            </a:r>
            <a:r>
              <a:rPr lang="hu-HU" b="1" dirty="0" smtClean="0"/>
              <a:t> 5, </a:t>
            </a:r>
            <a:r>
              <a:rPr lang="hu-HU" b="1" dirty="0" err="1" smtClean="0"/>
              <a:t>Scene</a:t>
            </a:r>
            <a:r>
              <a:rPr lang="hu-HU" b="1" dirty="0" smtClean="0"/>
              <a:t> </a:t>
            </a:r>
            <a:r>
              <a:rPr lang="hu-HU" b="1" dirty="0"/>
              <a:t>9</a:t>
            </a:r>
            <a:endParaRPr lang="en-GB" b="1" dirty="0"/>
          </a:p>
        </p:txBody>
      </p:sp>
      <p:sp>
        <p:nvSpPr>
          <p:cNvPr id="14" name="TextBox 13"/>
          <p:cNvSpPr txBox="1"/>
          <p:nvPr/>
        </p:nvSpPr>
        <p:spPr>
          <a:xfrm>
            <a:off x="0" y="620688"/>
            <a:ext cx="6588224" cy="5632311"/>
          </a:xfrm>
          <a:prstGeom prst="rect">
            <a:avLst/>
          </a:prstGeom>
          <a:noFill/>
          <a:ln w="38100">
            <a:solidFill>
              <a:srgbClr val="7030A0"/>
            </a:solidFill>
          </a:ln>
        </p:spPr>
        <p:txBody>
          <a:bodyPr wrap="square" rtlCol="0">
            <a:spAutoFit/>
          </a:bodyPr>
          <a:lstStyle/>
          <a:p>
            <a:r>
              <a:rPr lang="hu-HU" i="1" dirty="0" err="1" smtClean="0"/>
              <a:t>Macduff</a:t>
            </a:r>
            <a:r>
              <a:rPr lang="hu-HU" i="1" dirty="0" smtClean="0"/>
              <a:t>:    (re-enter </a:t>
            </a:r>
            <a:r>
              <a:rPr lang="hu-HU" i="1" dirty="0" err="1" smtClean="0"/>
              <a:t>Macduff</a:t>
            </a:r>
            <a:r>
              <a:rPr lang="hu-HU" i="1" dirty="0" smtClean="0"/>
              <a:t> </a:t>
            </a:r>
            <a:r>
              <a:rPr lang="hu-HU" i="1" dirty="0" err="1" smtClean="0"/>
              <a:t>with</a:t>
            </a:r>
            <a:r>
              <a:rPr lang="hu-HU" i="1" dirty="0" smtClean="0"/>
              <a:t> </a:t>
            </a:r>
            <a:r>
              <a:rPr lang="hu-HU" i="1" dirty="0" err="1" smtClean="0"/>
              <a:t>Macbeth’s</a:t>
            </a:r>
            <a:r>
              <a:rPr lang="hu-HU" i="1" dirty="0" smtClean="0"/>
              <a:t> </a:t>
            </a:r>
            <a:r>
              <a:rPr lang="hu-HU" i="1" dirty="0" err="1" smtClean="0"/>
              <a:t>head</a:t>
            </a:r>
            <a:r>
              <a:rPr lang="hu-HU" i="1" dirty="0" smtClean="0"/>
              <a:t>)</a:t>
            </a:r>
          </a:p>
          <a:p>
            <a:r>
              <a:rPr lang="hu-HU" b="1" i="1" dirty="0"/>
              <a:t> </a:t>
            </a:r>
            <a:r>
              <a:rPr lang="hu-HU" b="1" i="1" dirty="0" smtClean="0"/>
              <a:t>                    </a:t>
            </a:r>
            <a:r>
              <a:rPr lang="hu-HU" b="1" dirty="0" err="1" smtClean="0">
                <a:solidFill>
                  <a:srgbClr val="FF0000"/>
                </a:solidFill>
              </a:rPr>
              <a:t>Hail</a:t>
            </a:r>
            <a:r>
              <a:rPr lang="hu-HU" b="1" dirty="0" smtClean="0">
                <a:solidFill>
                  <a:srgbClr val="FF0000"/>
                </a:solidFill>
              </a:rPr>
              <a:t>, </a:t>
            </a:r>
            <a:r>
              <a:rPr lang="hu-HU" b="1" dirty="0" err="1" smtClean="0">
                <a:solidFill>
                  <a:srgbClr val="FF0000"/>
                </a:solidFill>
              </a:rPr>
              <a:t>king</a:t>
            </a:r>
            <a:r>
              <a:rPr lang="hu-HU" b="1" dirty="0" smtClean="0">
                <a:solidFill>
                  <a:srgbClr val="FF0000"/>
                </a:solidFill>
              </a:rPr>
              <a:t>! </a:t>
            </a:r>
            <a:r>
              <a:rPr lang="hu-HU" b="1" dirty="0" err="1" smtClean="0">
                <a:solidFill>
                  <a:srgbClr val="FF0000"/>
                </a:solidFill>
              </a:rPr>
              <a:t>For</a:t>
            </a:r>
            <a:r>
              <a:rPr lang="hu-HU" b="1" dirty="0" smtClean="0">
                <a:solidFill>
                  <a:srgbClr val="FF0000"/>
                </a:solidFill>
              </a:rPr>
              <a:t> </a:t>
            </a:r>
            <a:r>
              <a:rPr lang="hu-HU" b="1" dirty="0" err="1" smtClean="0">
                <a:solidFill>
                  <a:srgbClr val="FF0000"/>
                </a:solidFill>
              </a:rPr>
              <a:t>so</a:t>
            </a:r>
            <a:r>
              <a:rPr lang="hu-HU" b="1" dirty="0" smtClean="0">
                <a:solidFill>
                  <a:srgbClr val="FF0000"/>
                </a:solidFill>
              </a:rPr>
              <a:t> </a:t>
            </a:r>
            <a:r>
              <a:rPr lang="hu-HU" b="1" dirty="0" err="1" smtClean="0">
                <a:solidFill>
                  <a:srgbClr val="FF0000"/>
                </a:solidFill>
              </a:rPr>
              <a:t>thou</a:t>
            </a:r>
            <a:r>
              <a:rPr lang="hu-HU" b="1" dirty="0" smtClean="0">
                <a:solidFill>
                  <a:srgbClr val="FF0000"/>
                </a:solidFill>
              </a:rPr>
              <a:t> art</a:t>
            </a:r>
            <a:r>
              <a:rPr lang="hu-HU" b="1" dirty="0" smtClean="0"/>
              <a:t>. </a:t>
            </a:r>
            <a:r>
              <a:rPr lang="hu-HU" b="1" dirty="0" err="1" smtClean="0"/>
              <a:t>Behold</a:t>
            </a:r>
            <a:r>
              <a:rPr lang="hu-HU" b="1" dirty="0" smtClean="0"/>
              <a:t>, </a:t>
            </a:r>
            <a:r>
              <a:rPr lang="hu-HU" b="1" dirty="0" err="1" smtClean="0"/>
              <a:t>where</a:t>
            </a:r>
            <a:r>
              <a:rPr lang="hu-HU" b="1" dirty="0" smtClean="0"/>
              <a:t> </a:t>
            </a:r>
            <a:r>
              <a:rPr lang="hu-HU" b="1" dirty="0" err="1" smtClean="0"/>
              <a:t>stands</a:t>
            </a:r>
            <a:endParaRPr lang="hu-HU" b="1" dirty="0" smtClean="0"/>
          </a:p>
          <a:p>
            <a:r>
              <a:rPr lang="hu-HU" b="1" dirty="0"/>
              <a:t> </a:t>
            </a:r>
            <a:r>
              <a:rPr lang="hu-HU" b="1" dirty="0" smtClean="0"/>
              <a:t>                    The </a:t>
            </a:r>
            <a:r>
              <a:rPr lang="hu-HU" b="1" dirty="0" err="1" smtClean="0">
                <a:solidFill>
                  <a:srgbClr val="FF0000"/>
                </a:solidFill>
              </a:rPr>
              <a:t>usurper’s</a:t>
            </a:r>
            <a:r>
              <a:rPr lang="hu-HU" b="1" dirty="0" smtClean="0">
                <a:solidFill>
                  <a:srgbClr val="FF0000"/>
                </a:solidFill>
              </a:rPr>
              <a:t> </a:t>
            </a:r>
            <a:r>
              <a:rPr lang="hu-HU" b="1" dirty="0" err="1" smtClean="0">
                <a:solidFill>
                  <a:srgbClr val="FF0000"/>
                </a:solidFill>
              </a:rPr>
              <a:t>cursed</a:t>
            </a:r>
            <a:r>
              <a:rPr lang="hu-HU" b="1" dirty="0" smtClean="0">
                <a:solidFill>
                  <a:srgbClr val="FF0000"/>
                </a:solidFill>
              </a:rPr>
              <a:t> </a:t>
            </a:r>
            <a:r>
              <a:rPr lang="hu-HU" b="1" dirty="0" err="1" smtClean="0">
                <a:solidFill>
                  <a:srgbClr val="FF0000"/>
                </a:solidFill>
              </a:rPr>
              <a:t>head</a:t>
            </a:r>
            <a:r>
              <a:rPr lang="hu-HU" b="1" dirty="0" smtClean="0"/>
              <a:t>. The </a:t>
            </a:r>
            <a:r>
              <a:rPr lang="hu-HU" b="1" dirty="0" err="1" smtClean="0"/>
              <a:t>time</a:t>
            </a:r>
            <a:r>
              <a:rPr lang="hu-HU" b="1" dirty="0" smtClean="0"/>
              <a:t> is free.</a:t>
            </a:r>
          </a:p>
          <a:p>
            <a:r>
              <a:rPr lang="hu-HU" b="1" dirty="0"/>
              <a:t> </a:t>
            </a:r>
            <a:r>
              <a:rPr lang="hu-HU" b="1" dirty="0" smtClean="0"/>
              <a:t>                    I </a:t>
            </a:r>
            <a:r>
              <a:rPr lang="hu-HU" b="1" dirty="0" err="1" smtClean="0"/>
              <a:t>see</a:t>
            </a:r>
            <a:r>
              <a:rPr lang="hu-HU" b="1" dirty="0" smtClean="0"/>
              <a:t> </a:t>
            </a:r>
            <a:r>
              <a:rPr lang="hu-HU" b="1" dirty="0" err="1" smtClean="0"/>
              <a:t>thee</a:t>
            </a:r>
            <a:r>
              <a:rPr lang="hu-HU" b="1" dirty="0" smtClean="0"/>
              <a:t> </a:t>
            </a:r>
            <a:r>
              <a:rPr lang="hu-HU" b="1" dirty="0" err="1" smtClean="0"/>
              <a:t>compassed</a:t>
            </a:r>
            <a:r>
              <a:rPr lang="hu-HU" b="1" dirty="0" smtClean="0"/>
              <a:t> </a:t>
            </a:r>
            <a:r>
              <a:rPr lang="hu-HU" b="1" dirty="0" err="1" smtClean="0"/>
              <a:t>with</a:t>
            </a:r>
            <a:r>
              <a:rPr lang="hu-HU" b="1" dirty="0" smtClean="0"/>
              <a:t> </a:t>
            </a:r>
            <a:r>
              <a:rPr lang="hu-HU" b="1" dirty="0" err="1" smtClean="0"/>
              <a:t>thy</a:t>
            </a:r>
            <a:r>
              <a:rPr lang="hu-HU" b="1" dirty="0" smtClean="0"/>
              <a:t> </a:t>
            </a:r>
            <a:r>
              <a:rPr lang="hu-HU" b="1" dirty="0" err="1" smtClean="0"/>
              <a:t>kingdom’s</a:t>
            </a:r>
            <a:r>
              <a:rPr lang="hu-HU" b="1" dirty="0" smtClean="0"/>
              <a:t> </a:t>
            </a:r>
            <a:r>
              <a:rPr lang="hu-HU" b="1" dirty="0" err="1" smtClean="0"/>
              <a:t>pearl</a:t>
            </a:r>
            <a:r>
              <a:rPr lang="hu-HU" b="1" dirty="0" smtClean="0"/>
              <a:t>,</a:t>
            </a:r>
          </a:p>
          <a:p>
            <a:r>
              <a:rPr lang="hu-HU" b="1" dirty="0"/>
              <a:t> </a:t>
            </a:r>
            <a:r>
              <a:rPr lang="hu-HU" b="1" dirty="0" smtClean="0"/>
              <a:t>                    </a:t>
            </a:r>
            <a:r>
              <a:rPr lang="hu-HU" b="1" dirty="0" err="1" smtClean="0"/>
              <a:t>That</a:t>
            </a:r>
            <a:r>
              <a:rPr lang="hu-HU" b="1" dirty="0" smtClean="0"/>
              <a:t> </a:t>
            </a:r>
            <a:r>
              <a:rPr lang="hu-HU" b="1" dirty="0" err="1" smtClean="0"/>
              <a:t>speak</a:t>
            </a:r>
            <a:r>
              <a:rPr lang="hu-HU" b="1" dirty="0" smtClean="0"/>
              <a:t> </a:t>
            </a:r>
            <a:r>
              <a:rPr lang="hu-HU" b="1" dirty="0" err="1" smtClean="0"/>
              <a:t>my</a:t>
            </a:r>
            <a:r>
              <a:rPr lang="hu-HU" b="1" dirty="0" smtClean="0"/>
              <a:t> </a:t>
            </a:r>
            <a:r>
              <a:rPr lang="hu-HU" b="1" dirty="0" err="1" smtClean="0"/>
              <a:t>salutation</a:t>
            </a:r>
            <a:r>
              <a:rPr lang="hu-HU" b="1" dirty="0" smtClean="0"/>
              <a:t> </a:t>
            </a:r>
            <a:r>
              <a:rPr lang="hu-HU" b="1" dirty="0" err="1" smtClean="0"/>
              <a:t>in</a:t>
            </a:r>
            <a:r>
              <a:rPr lang="hu-HU" b="1" dirty="0" smtClean="0"/>
              <a:t> </a:t>
            </a:r>
            <a:r>
              <a:rPr lang="hu-HU" b="1" dirty="0" err="1" smtClean="0"/>
              <a:t>their</a:t>
            </a:r>
            <a:r>
              <a:rPr lang="hu-HU" b="1" dirty="0" smtClean="0"/>
              <a:t> </a:t>
            </a:r>
            <a:r>
              <a:rPr lang="hu-HU" b="1" dirty="0" err="1" smtClean="0"/>
              <a:t>minds</a:t>
            </a:r>
            <a:r>
              <a:rPr lang="hu-HU" b="1" dirty="0" smtClean="0"/>
              <a:t>,</a:t>
            </a:r>
          </a:p>
          <a:p>
            <a:r>
              <a:rPr lang="hu-HU" b="1" dirty="0"/>
              <a:t> </a:t>
            </a:r>
            <a:r>
              <a:rPr lang="hu-HU" b="1" dirty="0" smtClean="0"/>
              <a:t>                    </a:t>
            </a:r>
            <a:r>
              <a:rPr lang="hu-HU" b="1" dirty="0" err="1" smtClean="0"/>
              <a:t>Whose</a:t>
            </a:r>
            <a:r>
              <a:rPr lang="hu-HU" b="1" dirty="0" smtClean="0"/>
              <a:t> </a:t>
            </a:r>
            <a:r>
              <a:rPr lang="hu-HU" b="1" dirty="0" err="1" smtClean="0"/>
              <a:t>voices</a:t>
            </a:r>
            <a:r>
              <a:rPr lang="hu-HU" b="1" dirty="0" smtClean="0"/>
              <a:t> I </a:t>
            </a:r>
            <a:r>
              <a:rPr lang="hu-HU" b="1" dirty="0" err="1" smtClean="0"/>
              <a:t>desire</a:t>
            </a:r>
            <a:r>
              <a:rPr lang="hu-HU" b="1" dirty="0" smtClean="0"/>
              <a:t> </a:t>
            </a:r>
            <a:r>
              <a:rPr lang="hu-HU" b="1" dirty="0" err="1" smtClean="0"/>
              <a:t>aloud</a:t>
            </a:r>
            <a:r>
              <a:rPr lang="hu-HU" b="1" dirty="0" smtClean="0"/>
              <a:t> </a:t>
            </a:r>
            <a:r>
              <a:rPr lang="hu-HU" b="1" dirty="0" err="1" smtClean="0"/>
              <a:t>with</a:t>
            </a:r>
            <a:r>
              <a:rPr lang="hu-HU" b="1" dirty="0" smtClean="0"/>
              <a:t> </a:t>
            </a:r>
            <a:r>
              <a:rPr lang="hu-HU" b="1" dirty="0" err="1" smtClean="0"/>
              <a:t>mine</a:t>
            </a:r>
            <a:r>
              <a:rPr lang="hu-HU" b="1" dirty="0" smtClean="0"/>
              <a:t>:</a:t>
            </a:r>
          </a:p>
          <a:p>
            <a:r>
              <a:rPr lang="hu-HU" b="1" dirty="0"/>
              <a:t> </a:t>
            </a:r>
            <a:r>
              <a:rPr lang="hu-HU" b="1" dirty="0" smtClean="0"/>
              <a:t>                    </a:t>
            </a:r>
            <a:r>
              <a:rPr lang="hu-HU" b="1" dirty="0" err="1" smtClean="0">
                <a:solidFill>
                  <a:srgbClr val="FF0000"/>
                </a:solidFill>
              </a:rPr>
              <a:t>Hail</a:t>
            </a:r>
            <a:r>
              <a:rPr lang="hu-HU" b="1" dirty="0" smtClean="0">
                <a:solidFill>
                  <a:srgbClr val="FF0000"/>
                </a:solidFill>
              </a:rPr>
              <a:t>, King of Scotland! </a:t>
            </a:r>
            <a:r>
              <a:rPr lang="hu-HU" b="1" dirty="0" smtClean="0"/>
              <a:t>…</a:t>
            </a:r>
          </a:p>
          <a:p>
            <a:r>
              <a:rPr lang="en-GB" i="1" dirty="0" smtClean="0"/>
              <a:t>Ma</a:t>
            </a:r>
            <a:r>
              <a:rPr lang="hu-HU" i="1" dirty="0" err="1" smtClean="0"/>
              <a:t>lcolm</a:t>
            </a:r>
            <a:r>
              <a:rPr lang="en-GB" i="1" dirty="0" smtClean="0"/>
              <a:t>:</a:t>
            </a:r>
            <a:r>
              <a:rPr lang="hu-HU" i="1" dirty="0" smtClean="0"/>
              <a:t>    </a:t>
            </a:r>
            <a:r>
              <a:rPr lang="hu-HU" b="1" dirty="0" err="1" smtClean="0"/>
              <a:t>We</a:t>
            </a:r>
            <a:r>
              <a:rPr lang="hu-HU" b="1" dirty="0" smtClean="0"/>
              <a:t> </a:t>
            </a:r>
            <a:r>
              <a:rPr lang="hu-HU" b="1" dirty="0" err="1" smtClean="0"/>
              <a:t>shall</a:t>
            </a:r>
            <a:r>
              <a:rPr lang="hu-HU" b="1" dirty="0" smtClean="0"/>
              <a:t> </a:t>
            </a:r>
            <a:r>
              <a:rPr lang="hu-HU" b="1" dirty="0" err="1" smtClean="0"/>
              <a:t>not</a:t>
            </a:r>
            <a:r>
              <a:rPr lang="hu-HU" b="1" dirty="0" smtClean="0"/>
              <a:t> </a:t>
            </a:r>
            <a:r>
              <a:rPr lang="hu-HU" b="1" dirty="0" err="1" smtClean="0"/>
              <a:t>spend</a:t>
            </a:r>
            <a:r>
              <a:rPr lang="hu-HU" b="1" dirty="0" smtClean="0"/>
              <a:t> a </a:t>
            </a:r>
            <a:r>
              <a:rPr lang="hu-HU" b="1" dirty="0" err="1" smtClean="0"/>
              <a:t>large</a:t>
            </a:r>
            <a:r>
              <a:rPr lang="hu-HU" b="1" dirty="0" smtClean="0"/>
              <a:t> </a:t>
            </a:r>
            <a:r>
              <a:rPr lang="hu-HU" b="1" dirty="0" err="1" smtClean="0"/>
              <a:t>expense</a:t>
            </a:r>
            <a:r>
              <a:rPr lang="hu-HU" b="1" dirty="0" smtClean="0"/>
              <a:t> of </a:t>
            </a:r>
            <a:r>
              <a:rPr lang="hu-HU" b="1" dirty="0" err="1" smtClean="0"/>
              <a:t>time</a:t>
            </a:r>
            <a:endParaRPr lang="hu-HU" b="1" dirty="0" smtClean="0"/>
          </a:p>
          <a:p>
            <a:r>
              <a:rPr lang="hu-HU" b="1" dirty="0"/>
              <a:t> </a:t>
            </a:r>
            <a:r>
              <a:rPr lang="hu-HU" b="1" dirty="0" smtClean="0"/>
              <a:t>                    </a:t>
            </a:r>
            <a:r>
              <a:rPr lang="hu-HU" b="1" dirty="0" err="1" smtClean="0"/>
              <a:t>Before</a:t>
            </a:r>
            <a:r>
              <a:rPr lang="hu-HU" b="1" dirty="0" smtClean="0"/>
              <a:t> </a:t>
            </a:r>
            <a:r>
              <a:rPr lang="hu-HU" b="1" dirty="0" err="1" smtClean="0"/>
              <a:t>we</a:t>
            </a:r>
            <a:r>
              <a:rPr lang="hu-HU" b="1" dirty="0" smtClean="0"/>
              <a:t> </a:t>
            </a:r>
            <a:r>
              <a:rPr lang="hu-HU" b="1" dirty="0" err="1" smtClean="0"/>
              <a:t>reckon</a:t>
            </a:r>
            <a:r>
              <a:rPr lang="hu-HU" b="1" dirty="0" smtClean="0"/>
              <a:t> </a:t>
            </a:r>
            <a:r>
              <a:rPr lang="hu-HU" b="1" dirty="0" err="1" smtClean="0"/>
              <a:t>with</a:t>
            </a:r>
            <a:r>
              <a:rPr lang="hu-HU" b="1" dirty="0" smtClean="0"/>
              <a:t> </a:t>
            </a:r>
            <a:r>
              <a:rPr lang="hu-HU" b="1" dirty="0" err="1" smtClean="0"/>
              <a:t>your</a:t>
            </a:r>
            <a:r>
              <a:rPr lang="hu-HU" b="1" dirty="0" smtClean="0"/>
              <a:t> </a:t>
            </a:r>
            <a:r>
              <a:rPr lang="hu-HU" b="1" dirty="0" err="1" smtClean="0"/>
              <a:t>several</a:t>
            </a:r>
            <a:r>
              <a:rPr lang="hu-HU" b="1" dirty="0" smtClean="0"/>
              <a:t> </a:t>
            </a:r>
            <a:r>
              <a:rPr lang="hu-HU" b="1" dirty="0" err="1" smtClean="0"/>
              <a:t>loves</a:t>
            </a:r>
            <a:r>
              <a:rPr lang="hu-HU" b="1" dirty="0" smtClean="0"/>
              <a:t>,</a:t>
            </a:r>
          </a:p>
          <a:p>
            <a:r>
              <a:rPr lang="hu-HU" b="1" dirty="0"/>
              <a:t> </a:t>
            </a:r>
            <a:r>
              <a:rPr lang="hu-HU" b="1" dirty="0" smtClean="0"/>
              <a:t>                    And </a:t>
            </a:r>
            <a:r>
              <a:rPr lang="hu-HU" b="1" dirty="0" err="1" smtClean="0"/>
              <a:t>make</a:t>
            </a:r>
            <a:r>
              <a:rPr lang="hu-HU" b="1" dirty="0" smtClean="0"/>
              <a:t> </a:t>
            </a:r>
            <a:r>
              <a:rPr lang="hu-HU" b="1" dirty="0" err="1" smtClean="0"/>
              <a:t>us</a:t>
            </a:r>
            <a:r>
              <a:rPr lang="hu-HU" b="1" dirty="0" smtClean="0"/>
              <a:t> </a:t>
            </a:r>
            <a:r>
              <a:rPr lang="hu-HU" b="1" dirty="0" err="1" smtClean="0"/>
              <a:t>even</a:t>
            </a:r>
            <a:r>
              <a:rPr lang="hu-HU" b="1" dirty="0" smtClean="0"/>
              <a:t> </a:t>
            </a:r>
            <a:r>
              <a:rPr lang="hu-HU" b="1" dirty="0" err="1" smtClean="0"/>
              <a:t>with</a:t>
            </a:r>
            <a:r>
              <a:rPr lang="hu-HU" b="1" dirty="0" smtClean="0"/>
              <a:t> </a:t>
            </a:r>
            <a:r>
              <a:rPr lang="hu-HU" b="1" dirty="0" err="1" smtClean="0"/>
              <a:t>you</a:t>
            </a:r>
            <a:r>
              <a:rPr lang="hu-HU" b="1" dirty="0" smtClean="0"/>
              <a:t>…</a:t>
            </a:r>
          </a:p>
          <a:p>
            <a:r>
              <a:rPr lang="hu-HU" b="1" dirty="0"/>
              <a:t> </a:t>
            </a:r>
            <a:r>
              <a:rPr lang="hu-HU" b="1" dirty="0" smtClean="0"/>
              <a:t>                     … </a:t>
            </a:r>
            <a:r>
              <a:rPr lang="hu-HU" b="1" dirty="0" err="1" smtClean="0"/>
              <a:t>What’s</a:t>
            </a:r>
            <a:r>
              <a:rPr lang="hu-HU" b="1" dirty="0" smtClean="0"/>
              <a:t> more </a:t>
            </a:r>
            <a:r>
              <a:rPr lang="hu-HU" b="1" dirty="0" err="1" smtClean="0"/>
              <a:t>to</a:t>
            </a:r>
            <a:r>
              <a:rPr lang="hu-HU" b="1" dirty="0" smtClean="0"/>
              <a:t> </a:t>
            </a:r>
            <a:r>
              <a:rPr lang="hu-HU" b="1" dirty="0" err="1" smtClean="0"/>
              <a:t>do</a:t>
            </a:r>
            <a:r>
              <a:rPr lang="hu-HU" b="1" dirty="0" smtClean="0"/>
              <a:t>,</a:t>
            </a:r>
          </a:p>
          <a:p>
            <a:r>
              <a:rPr lang="hu-HU" b="1" dirty="0"/>
              <a:t> </a:t>
            </a:r>
            <a:r>
              <a:rPr lang="hu-HU" b="1" dirty="0" smtClean="0"/>
              <a:t>                    </a:t>
            </a:r>
            <a:r>
              <a:rPr lang="hu-HU" b="1" dirty="0" err="1" smtClean="0"/>
              <a:t>Which</a:t>
            </a:r>
            <a:r>
              <a:rPr lang="hu-HU" b="1" dirty="0" smtClean="0"/>
              <a:t> </a:t>
            </a:r>
            <a:r>
              <a:rPr lang="hu-HU" b="1" dirty="0" err="1" smtClean="0"/>
              <a:t>would</a:t>
            </a:r>
            <a:r>
              <a:rPr lang="hu-HU" b="1" dirty="0" smtClean="0"/>
              <a:t> be </a:t>
            </a:r>
            <a:r>
              <a:rPr lang="hu-HU" b="1" dirty="0" err="1" smtClean="0"/>
              <a:t>planted</a:t>
            </a:r>
            <a:r>
              <a:rPr lang="hu-HU" b="1" dirty="0" smtClean="0"/>
              <a:t> </a:t>
            </a:r>
            <a:r>
              <a:rPr lang="hu-HU" b="1" dirty="0" err="1" smtClean="0"/>
              <a:t>newly</a:t>
            </a:r>
            <a:r>
              <a:rPr lang="hu-HU" b="1" dirty="0" smtClean="0"/>
              <a:t> </a:t>
            </a:r>
            <a:r>
              <a:rPr lang="hu-HU" b="1" dirty="0" err="1" smtClean="0"/>
              <a:t>with</a:t>
            </a:r>
            <a:r>
              <a:rPr lang="hu-HU" b="1" dirty="0" smtClean="0"/>
              <a:t> </a:t>
            </a:r>
            <a:r>
              <a:rPr lang="hu-HU" b="1" dirty="0" err="1" smtClean="0"/>
              <a:t>the</a:t>
            </a:r>
            <a:r>
              <a:rPr lang="hu-HU" b="1" dirty="0" smtClean="0"/>
              <a:t> </a:t>
            </a:r>
            <a:r>
              <a:rPr lang="hu-HU" b="1" dirty="0" err="1" smtClean="0"/>
              <a:t>time</a:t>
            </a:r>
            <a:r>
              <a:rPr lang="hu-HU" b="1" dirty="0" smtClean="0"/>
              <a:t>,</a:t>
            </a:r>
          </a:p>
          <a:p>
            <a:r>
              <a:rPr lang="hu-HU" b="1" dirty="0"/>
              <a:t> </a:t>
            </a:r>
            <a:r>
              <a:rPr lang="hu-HU" b="1" dirty="0" smtClean="0"/>
              <a:t>                    </a:t>
            </a:r>
            <a:r>
              <a:rPr lang="hu-HU" b="1" dirty="0" err="1" smtClean="0"/>
              <a:t>As</a:t>
            </a:r>
            <a:r>
              <a:rPr lang="hu-HU" b="1" dirty="0" smtClean="0"/>
              <a:t> </a:t>
            </a:r>
            <a:r>
              <a:rPr lang="hu-HU" b="1" dirty="0" err="1" smtClean="0"/>
              <a:t>calling</a:t>
            </a:r>
            <a:r>
              <a:rPr lang="hu-HU" b="1" dirty="0" smtClean="0"/>
              <a:t> </a:t>
            </a:r>
            <a:r>
              <a:rPr lang="hu-HU" b="1" dirty="0" err="1" smtClean="0"/>
              <a:t>home</a:t>
            </a:r>
            <a:r>
              <a:rPr lang="hu-HU" b="1" dirty="0" smtClean="0"/>
              <a:t> </a:t>
            </a:r>
            <a:r>
              <a:rPr lang="hu-HU" b="1" dirty="0" err="1" smtClean="0"/>
              <a:t>our</a:t>
            </a:r>
            <a:r>
              <a:rPr lang="hu-HU" b="1" dirty="0" smtClean="0"/>
              <a:t> </a:t>
            </a:r>
            <a:r>
              <a:rPr lang="hu-HU" b="1" dirty="0" err="1" smtClean="0"/>
              <a:t>exiled</a:t>
            </a:r>
            <a:r>
              <a:rPr lang="hu-HU" b="1" dirty="0" smtClean="0"/>
              <a:t> </a:t>
            </a:r>
            <a:r>
              <a:rPr lang="hu-HU" b="1" dirty="0" err="1" smtClean="0"/>
              <a:t>friends</a:t>
            </a:r>
            <a:r>
              <a:rPr lang="hu-HU" b="1" dirty="0" smtClean="0"/>
              <a:t> </a:t>
            </a:r>
            <a:r>
              <a:rPr lang="hu-HU" b="1" dirty="0" err="1" smtClean="0"/>
              <a:t>abroad</a:t>
            </a:r>
            <a:r>
              <a:rPr lang="hu-HU" b="1" dirty="0" smtClean="0"/>
              <a:t>,</a:t>
            </a:r>
          </a:p>
          <a:p>
            <a:r>
              <a:rPr lang="hu-HU" b="1" dirty="0"/>
              <a:t> </a:t>
            </a:r>
            <a:r>
              <a:rPr lang="hu-HU" b="1" dirty="0" smtClean="0"/>
              <a:t>                    </a:t>
            </a:r>
            <a:r>
              <a:rPr lang="hu-HU" b="1" dirty="0" err="1" smtClean="0"/>
              <a:t>That</a:t>
            </a:r>
            <a:r>
              <a:rPr lang="hu-HU" b="1" dirty="0" smtClean="0"/>
              <a:t> </a:t>
            </a:r>
            <a:r>
              <a:rPr lang="hu-HU" b="1" dirty="0" err="1" smtClean="0"/>
              <a:t>fled</a:t>
            </a:r>
            <a:r>
              <a:rPr lang="hu-HU" b="1" dirty="0" smtClean="0"/>
              <a:t> </a:t>
            </a:r>
            <a:r>
              <a:rPr lang="hu-HU" b="1" dirty="0" err="1" smtClean="0"/>
              <a:t>the</a:t>
            </a:r>
            <a:r>
              <a:rPr lang="hu-HU" b="1" dirty="0" smtClean="0"/>
              <a:t> </a:t>
            </a:r>
            <a:r>
              <a:rPr lang="hu-HU" b="1" dirty="0" err="1" smtClean="0"/>
              <a:t>snares</a:t>
            </a:r>
            <a:r>
              <a:rPr lang="hu-HU" b="1" dirty="0" smtClean="0"/>
              <a:t> of </a:t>
            </a:r>
            <a:r>
              <a:rPr lang="hu-HU" b="1" dirty="0" err="1" smtClean="0"/>
              <a:t>watchful</a:t>
            </a:r>
            <a:r>
              <a:rPr lang="hu-HU" b="1" dirty="0" smtClean="0"/>
              <a:t> </a:t>
            </a:r>
            <a:r>
              <a:rPr lang="hu-HU" b="1" dirty="0" err="1" smtClean="0"/>
              <a:t>tyranny</a:t>
            </a:r>
            <a:r>
              <a:rPr lang="hu-HU" b="1" dirty="0" smtClean="0"/>
              <a:t>,</a:t>
            </a:r>
          </a:p>
          <a:p>
            <a:r>
              <a:rPr lang="hu-HU" b="1" dirty="0"/>
              <a:t> </a:t>
            </a:r>
            <a:r>
              <a:rPr lang="hu-HU" b="1" dirty="0" smtClean="0"/>
              <a:t>                    </a:t>
            </a:r>
            <a:r>
              <a:rPr lang="hu-HU" b="1" dirty="0" err="1" smtClean="0"/>
              <a:t>Producing</a:t>
            </a:r>
            <a:r>
              <a:rPr lang="hu-HU" b="1" dirty="0" smtClean="0"/>
              <a:t> </a:t>
            </a:r>
            <a:r>
              <a:rPr lang="hu-HU" b="1" dirty="0" err="1" smtClean="0"/>
              <a:t>forth</a:t>
            </a:r>
            <a:r>
              <a:rPr lang="hu-HU" b="1" dirty="0" smtClean="0"/>
              <a:t> </a:t>
            </a:r>
            <a:r>
              <a:rPr lang="hu-HU" b="1" dirty="0" err="1" smtClean="0"/>
              <a:t>the</a:t>
            </a:r>
            <a:r>
              <a:rPr lang="hu-HU" b="1" dirty="0" smtClean="0"/>
              <a:t> </a:t>
            </a:r>
            <a:r>
              <a:rPr lang="hu-HU" b="1" dirty="0" err="1" smtClean="0"/>
              <a:t>cruel</a:t>
            </a:r>
            <a:r>
              <a:rPr lang="hu-HU" b="1" dirty="0" smtClean="0"/>
              <a:t> </a:t>
            </a:r>
            <a:r>
              <a:rPr lang="hu-HU" b="1" dirty="0" err="1" smtClean="0"/>
              <a:t>ministers</a:t>
            </a:r>
            <a:endParaRPr lang="hu-HU" b="1" dirty="0" smtClean="0"/>
          </a:p>
          <a:p>
            <a:r>
              <a:rPr lang="hu-HU" b="1" dirty="0"/>
              <a:t> </a:t>
            </a:r>
            <a:r>
              <a:rPr lang="hu-HU" b="1" dirty="0" smtClean="0"/>
              <a:t>                    Of </a:t>
            </a:r>
            <a:r>
              <a:rPr lang="hu-HU" b="1" dirty="0" err="1" smtClean="0"/>
              <a:t>this</a:t>
            </a:r>
            <a:r>
              <a:rPr lang="hu-HU" b="1" dirty="0" smtClean="0"/>
              <a:t> </a:t>
            </a:r>
            <a:r>
              <a:rPr lang="hu-HU" b="1" dirty="0" err="1" smtClean="0">
                <a:solidFill>
                  <a:srgbClr val="FF0000"/>
                </a:solidFill>
              </a:rPr>
              <a:t>dead</a:t>
            </a:r>
            <a:r>
              <a:rPr lang="hu-HU" b="1" dirty="0" smtClean="0">
                <a:solidFill>
                  <a:srgbClr val="FF0000"/>
                </a:solidFill>
              </a:rPr>
              <a:t> </a:t>
            </a:r>
            <a:r>
              <a:rPr lang="hu-HU" b="1" dirty="0" err="1" smtClean="0">
                <a:solidFill>
                  <a:srgbClr val="FF0000"/>
                </a:solidFill>
              </a:rPr>
              <a:t>butcher</a:t>
            </a:r>
            <a:r>
              <a:rPr lang="hu-HU" b="1" dirty="0" smtClean="0">
                <a:solidFill>
                  <a:srgbClr val="FF0000"/>
                </a:solidFill>
              </a:rPr>
              <a:t> </a:t>
            </a:r>
            <a:r>
              <a:rPr lang="hu-HU" b="1" dirty="0" smtClean="0"/>
              <a:t>and </a:t>
            </a:r>
            <a:r>
              <a:rPr lang="hu-HU" b="1" dirty="0" err="1" smtClean="0"/>
              <a:t>his</a:t>
            </a:r>
            <a:r>
              <a:rPr lang="hu-HU" b="1" dirty="0" smtClean="0"/>
              <a:t> </a:t>
            </a:r>
            <a:r>
              <a:rPr lang="hu-HU" b="1" dirty="0" err="1" smtClean="0">
                <a:solidFill>
                  <a:srgbClr val="FF0000"/>
                </a:solidFill>
              </a:rPr>
              <a:t>fiend-like</a:t>
            </a:r>
            <a:r>
              <a:rPr lang="hu-HU" b="1" dirty="0" smtClean="0">
                <a:solidFill>
                  <a:srgbClr val="FF0000"/>
                </a:solidFill>
              </a:rPr>
              <a:t> </a:t>
            </a:r>
            <a:r>
              <a:rPr lang="hu-HU" b="1" dirty="0" err="1" smtClean="0">
                <a:solidFill>
                  <a:srgbClr val="FF0000"/>
                </a:solidFill>
              </a:rPr>
              <a:t>queen</a:t>
            </a:r>
            <a:r>
              <a:rPr lang="hu-HU" b="1" dirty="0" smtClean="0"/>
              <a:t>…</a:t>
            </a:r>
          </a:p>
          <a:p>
            <a:r>
              <a:rPr lang="hu-HU" b="1" dirty="0"/>
              <a:t> </a:t>
            </a:r>
            <a:r>
              <a:rPr lang="hu-HU" b="1" dirty="0" smtClean="0"/>
              <a:t>                    That calls upon us, the </a:t>
            </a:r>
            <a:r>
              <a:rPr lang="hu-HU" b="1" dirty="0" smtClean="0">
                <a:solidFill>
                  <a:srgbClr val="FF0000"/>
                </a:solidFill>
              </a:rPr>
              <a:t>grace of Grace</a:t>
            </a:r>
            <a:r>
              <a:rPr lang="hu-HU" b="1" dirty="0" smtClean="0"/>
              <a:t>,</a:t>
            </a:r>
          </a:p>
          <a:p>
            <a:r>
              <a:rPr lang="hu-HU" b="1" dirty="0"/>
              <a:t> </a:t>
            </a:r>
            <a:r>
              <a:rPr lang="hu-HU" b="1" dirty="0" smtClean="0"/>
              <a:t>                    </a:t>
            </a:r>
            <a:r>
              <a:rPr lang="hu-HU" b="1" dirty="0" err="1" smtClean="0"/>
              <a:t>We</a:t>
            </a:r>
            <a:r>
              <a:rPr lang="hu-HU" b="1" dirty="0" smtClean="0"/>
              <a:t> </a:t>
            </a:r>
            <a:r>
              <a:rPr lang="hu-HU" b="1" dirty="0" err="1" smtClean="0"/>
              <a:t>will</a:t>
            </a:r>
            <a:r>
              <a:rPr lang="hu-HU" b="1" dirty="0" smtClean="0"/>
              <a:t> </a:t>
            </a:r>
            <a:r>
              <a:rPr lang="hu-HU" b="1" dirty="0" err="1" smtClean="0"/>
              <a:t>perform</a:t>
            </a:r>
            <a:r>
              <a:rPr lang="hu-HU" b="1" dirty="0" smtClean="0"/>
              <a:t> </a:t>
            </a:r>
            <a:r>
              <a:rPr lang="hu-HU" b="1" dirty="0" err="1" smtClean="0"/>
              <a:t>in</a:t>
            </a:r>
            <a:r>
              <a:rPr lang="hu-HU" b="1" dirty="0" smtClean="0"/>
              <a:t> </a:t>
            </a:r>
            <a:r>
              <a:rPr lang="hu-HU" b="1" dirty="0" err="1" smtClean="0"/>
              <a:t>measure</a:t>
            </a:r>
            <a:r>
              <a:rPr lang="hu-HU" b="1" dirty="0" smtClean="0"/>
              <a:t>, </a:t>
            </a:r>
            <a:r>
              <a:rPr lang="hu-HU" b="1" dirty="0" err="1" smtClean="0"/>
              <a:t>time</a:t>
            </a:r>
            <a:r>
              <a:rPr lang="hu-HU" b="1" dirty="0" smtClean="0"/>
              <a:t> and </a:t>
            </a:r>
            <a:r>
              <a:rPr lang="hu-HU" b="1" dirty="0" err="1" smtClean="0"/>
              <a:t>place</a:t>
            </a:r>
            <a:r>
              <a:rPr lang="hu-HU" b="1" dirty="0" smtClean="0"/>
              <a:t>.</a:t>
            </a:r>
          </a:p>
          <a:p>
            <a:r>
              <a:rPr lang="hu-HU" b="1" dirty="0"/>
              <a:t> </a:t>
            </a:r>
            <a:r>
              <a:rPr lang="hu-HU" b="1" dirty="0" smtClean="0"/>
              <a:t>                    </a:t>
            </a:r>
            <a:r>
              <a:rPr lang="hu-HU" b="1" dirty="0" err="1" smtClean="0"/>
              <a:t>So</a:t>
            </a:r>
            <a:r>
              <a:rPr lang="hu-HU" b="1" dirty="0" smtClean="0"/>
              <a:t>, </a:t>
            </a:r>
            <a:r>
              <a:rPr lang="hu-HU" b="1" dirty="0" err="1" smtClean="0"/>
              <a:t>thanks</a:t>
            </a:r>
            <a:r>
              <a:rPr lang="hu-HU" b="1" dirty="0" smtClean="0"/>
              <a:t> </a:t>
            </a:r>
            <a:r>
              <a:rPr lang="hu-HU" b="1" dirty="0" err="1" smtClean="0"/>
              <a:t>to</a:t>
            </a:r>
            <a:r>
              <a:rPr lang="hu-HU" b="1" dirty="0" smtClean="0"/>
              <a:t> </a:t>
            </a:r>
            <a:r>
              <a:rPr lang="hu-HU" b="1" dirty="0" err="1" smtClean="0"/>
              <a:t>all</a:t>
            </a:r>
            <a:r>
              <a:rPr lang="hu-HU" b="1" dirty="0" smtClean="0"/>
              <a:t> </a:t>
            </a:r>
            <a:r>
              <a:rPr lang="hu-HU" b="1" dirty="0" err="1" smtClean="0"/>
              <a:t>at</a:t>
            </a:r>
            <a:r>
              <a:rPr lang="hu-HU" b="1" dirty="0" smtClean="0"/>
              <a:t> </a:t>
            </a:r>
            <a:r>
              <a:rPr lang="hu-HU" b="1" dirty="0" err="1" smtClean="0"/>
              <a:t>once</a:t>
            </a:r>
            <a:r>
              <a:rPr lang="hu-HU" b="1" dirty="0" smtClean="0"/>
              <a:t> and </a:t>
            </a:r>
            <a:r>
              <a:rPr lang="hu-HU" b="1" dirty="0" err="1" smtClean="0"/>
              <a:t>to</a:t>
            </a:r>
            <a:r>
              <a:rPr lang="hu-HU" b="1" dirty="0" smtClean="0"/>
              <a:t> </a:t>
            </a:r>
            <a:r>
              <a:rPr lang="hu-HU" b="1" dirty="0" err="1" smtClean="0"/>
              <a:t>each</a:t>
            </a:r>
            <a:r>
              <a:rPr lang="hu-HU" b="1" dirty="0" smtClean="0"/>
              <a:t> </a:t>
            </a:r>
            <a:r>
              <a:rPr lang="hu-HU" b="1" dirty="0" err="1" smtClean="0"/>
              <a:t>one</a:t>
            </a:r>
            <a:r>
              <a:rPr lang="hu-HU" b="1" dirty="0" smtClean="0"/>
              <a:t>,</a:t>
            </a:r>
          </a:p>
          <a:p>
            <a:r>
              <a:rPr lang="hu-HU" b="1" dirty="0"/>
              <a:t> </a:t>
            </a:r>
            <a:r>
              <a:rPr lang="hu-HU" b="1" dirty="0" smtClean="0"/>
              <a:t>                    Whom we invite to see us crowned at Scone.</a:t>
            </a:r>
          </a:p>
        </p:txBody>
      </p:sp>
      <p:sp>
        <p:nvSpPr>
          <p:cNvPr id="10" name="Rectangle 9"/>
          <p:cNvSpPr/>
          <p:nvPr/>
        </p:nvSpPr>
        <p:spPr>
          <a:xfrm>
            <a:off x="6660232" y="2132856"/>
            <a:ext cx="2376264" cy="1200329"/>
          </a:xfrm>
          <a:prstGeom prst="rect">
            <a:avLst/>
          </a:prstGeom>
          <a:solidFill>
            <a:srgbClr val="FFFF00"/>
          </a:solidFill>
          <a:ln w="38100">
            <a:solidFill>
              <a:srgbClr val="FF0000"/>
            </a:solidFill>
          </a:ln>
        </p:spPr>
        <p:txBody>
          <a:bodyPr wrap="square">
            <a:spAutoFit/>
          </a:bodyPr>
          <a:lstStyle/>
          <a:p>
            <a:r>
              <a:rPr lang="en-GB" b="1" u="sng" dirty="0" smtClean="0">
                <a:solidFill>
                  <a:srgbClr val="FF0000"/>
                </a:solidFill>
              </a:rPr>
              <a:t>L.O.</a:t>
            </a:r>
          </a:p>
          <a:p>
            <a:r>
              <a:rPr lang="en-GB" b="1" dirty="0" smtClean="0">
                <a:solidFill>
                  <a:schemeClr val="accent5">
                    <a:lumMod val="50000"/>
                  </a:schemeClr>
                </a:solidFill>
              </a:rPr>
              <a:t>To revise key themes, characters and language in ‘Macbeth’</a:t>
            </a:r>
            <a:endParaRPr lang="en-GB" dirty="0"/>
          </a:p>
        </p:txBody>
      </p:sp>
      <p:sp>
        <p:nvSpPr>
          <p:cNvPr id="11" name="Line Callout 1 10"/>
          <p:cNvSpPr/>
          <p:nvPr/>
        </p:nvSpPr>
        <p:spPr>
          <a:xfrm>
            <a:off x="5724128" y="692696"/>
            <a:ext cx="3419872" cy="1008112"/>
          </a:xfrm>
          <a:prstGeom prst="borderCallout1">
            <a:avLst>
              <a:gd name="adj1" fmla="val 48601"/>
              <a:gd name="adj2" fmla="val 160"/>
              <a:gd name="adj3" fmla="val 37723"/>
              <a:gd name="adj4" fmla="val -6192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err="1" smtClean="0"/>
              <a:t>Macduff’s</a:t>
            </a:r>
            <a:r>
              <a:rPr lang="en-GB" b="1" dirty="0" smtClean="0"/>
              <a:t> use of the present declarative  emphasises that God’s natural order is acknowledged</a:t>
            </a:r>
            <a:endParaRPr lang="en-GB" b="1" dirty="0"/>
          </a:p>
        </p:txBody>
      </p:sp>
      <p:sp>
        <p:nvSpPr>
          <p:cNvPr id="12" name="Line Callout 1 11"/>
          <p:cNvSpPr/>
          <p:nvPr/>
        </p:nvSpPr>
        <p:spPr>
          <a:xfrm>
            <a:off x="539552" y="0"/>
            <a:ext cx="3168352" cy="612648"/>
          </a:xfrm>
          <a:prstGeom prst="borderCallout1">
            <a:avLst>
              <a:gd name="adj1" fmla="val 127618"/>
              <a:gd name="adj2" fmla="val 120011"/>
              <a:gd name="adj3" fmla="val 100208"/>
              <a:gd name="adj4" fmla="val 5028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Ironic, as M himself kept heads as trophies of his kills</a:t>
            </a:r>
            <a:endParaRPr lang="en-GB" b="1" dirty="0"/>
          </a:p>
        </p:txBody>
      </p:sp>
      <p:sp>
        <p:nvSpPr>
          <p:cNvPr id="15" name="Line Callout 1 14"/>
          <p:cNvSpPr/>
          <p:nvPr/>
        </p:nvSpPr>
        <p:spPr>
          <a:xfrm>
            <a:off x="5652120" y="2060848"/>
            <a:ext cx="3491880" cy="612648"/>
          </a:xfrm>
          <a:prstGeom prst="borderCallout1">
            <a:avLst>
              <a:gd name="adj1" fmla="val 52113"/>
              <a:gd name="adj2" fmla="val -323"/>
              <a:gd name="adj3" fmla="val -117526"/>
              <a:gd name="adj4" fmla="val -7160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This adjective links M to the witches</a:t>
            </a:r>
            <a:endParaRPr lang="en-GB" b="1" dirty="0"/>
          </a:p>
        </p:txBody>
      </p:sp>
      <p:sp>
        <p:nvSpPr>
          <p:cNvPr id="16" name="Line Callout 1 15"/>
          <p:cNvSpPr/>
          <p:nvPr/>
        </p:nvSpPr>
        <p:spPr>
          <a:xfrm>
            <a:off x="5436096" y="2924944"/>
            <a:ext cx="3707904" cy="792088"/>
          </a:xfrm>
          <a:prstGeom prst="borderCallout1">
            <a:avLst>
              <a:gd name="adj1" fmla="val 46845"/>
              <a:gd name="adj2" fmla="val -209"/>
              <a:gd name="adj3" fmla="val -54216"/>
              <a:gd name="adj4" fmla="val -577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Repetition of MD’s salutation reiterates that the rightful king’s place </a:t>
            </a:r>
            <a:r>
              <a:rPr lang="en-GB" b="1" smtClean="0"/>
              <a:t>has now been </a:t>
            </a:r>
            <a:r>
              <a:rPr lang="en-GB" b="1" dirty="0" smtClean="0"/>
              <a:t>restored</a:t>
            </a:r>
            <a:endParaRPr lang="en-GB" b="1" dirty="0"/>
          </a:p>
        </p:txBody>
      </p:sp>
      <p:sp>
        <p:nvSpPr>
          <p:cNvPr id="17" name="Line Callout 1 16"/>
          <p:cNvSpPr/>
          <p:nvPr/>
        </p:nvSpPr>
        <p:spPr>
          <a:xfrm>
            <a:off x="5868144" y="3933056"/>
            <a:ext cx="3275856" cy="612648"/>
          </a:xfrm>
          <a:prstGeom prst="borderCallout1">
            <a:avLst>
              <a:gd name="adj1" fmla="val 46845"/>
              <a:gd name="adj2" fmla="val -1108"/>
              <a:gd name="adj3" fmla="val -6903"/>
              <a:gd name="adj4" fmla="val -1928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Malcolm wastes no time in organising things</a:t>
            </a:r>
            <a:endParaRPr lang="en-GB" b="1" dirty="0"/>
          </a:p>
        </p:txBody>
      </p:sp>
      <p:sp>
        <p:nvSpPr>
          <p:cNvPr id="18" name="Line Callout 1 17"/>
          <p:cNvSpPr/>
          <p:nvPr/>
        </p:nvSpPr>
        <p:spPr>
          <a:xfrm>
            <a:off x="107504" y="6093296"/>
            <a:ext cx="4176464" cy="764704"/>
          </a:xfrm>
          <a:prstGeom prst="borderCallout1">
            <a:avLst>
              <a:gd name="adj1" fmla="val -149768"/>
              <a:gd name="adj2" fmla="val 90105"/>
              <a:gd name="adj3" fmla="val -1926"/>
              <a:gd name="adj4" fmla="val 4962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Malcolm’s terms of address leave us in no doubt of the nation’s opinions of M and LM – ones that were once positive</a:t>
            </a:r>
            <a:endParaRPr lang="en-GB" b="1" dirty="0"/>
          </a:p>
        </p:txBody>
      </p:sp>
      <p:sp>
        <p:nvSpPr>
          <p:cNvPr id="19" name="Line Callout 1 18"/>
          <p:cNvSpPr/>
          <p:nvPr/>
        </p:nvSpPr>
        <p:spPr>
          <a:xfrm>
            <a:off x="6228184" y="5517232"/>
            <a:ext cx="2915816" cy="1080120"/>
          </a:xfrm>
          <a:prstGeom prst="borderCallout1">
            <a:avLst>
              <a:gd name="adj1" fmla="val 51617"/>
              <a:gd name="adj2" fmla="val -954"/>
              <a:gd name="adj3" fmla="val -25940"/>
              <a:gd name="adj4" fmla="val -4977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With ‘The Divine Right of Kings’ belief, God’s natural order has been restored</a:t>
            </a:r>
            <a:endParaRPr lang="en-GB" b="1" dirty="0"/>
          </a:p>
        </p:txBody>
      </p:sp>
    </p:spTree>
    <p:extLst>
      <p:ext uri="{BB962C8B-B14F-4D97-AF65-F5344CB8AC3E}">
        <p14:creationId xmlns:p14="http://schemas.microsoft.com/office/powerpoint/2010/main" xmlns="" val="2384758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dissolv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dissolv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additive="base">
                                        <p:cTn id="17" dur="500" fill="hold"/>
                                        <p:tgtEl>
                                          <p:spTgt spid="12"/>
                                        </p:tgtEl>
                                        <p:attrNameLst>
                                          <p:attrName>ppt_x</p:attrName>
                                        </p:attrNameLst>
                                      </p:cBhvr>
                                      <p:tavLst>
                                        <p:tav tm="0">
                                          <p:val>
                                            <p:strVal val="#ppt_x"/>
                                          </p:val>
                                        </p:tav>
                                        <p:tav tm="100000">
                                          <p:val>
                                            <p:strVal val="#ppt_x"/>
                                          </p:val>
                                        </p:tav>
                                      </p:tavLst>
                                    </p:anim>
                                    <p:anim calcmode="lin" valueType="num">
                                      <p:cBhvr additive="base">
                                        <p:cTn id="1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ppt_x"/>
                                          </p:val>
                                        </p:tav>
                                        <p:tav tm="100000">
                                          <p:val>
                                            <p:strVal val="#ppt_x"/>
                                          </p:val>
                                        </p:tav>
                                      </p:tavLst>
                                    </p:anim>
                                    <p:anim calcmode="lin" valueType="num">
                                      <p:cBhvr additive="base">
                                        <p:cTn id="2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anim calcmode="lin" valueType="num">
                                      <p:cBhvr additive="base">
                                        <p:cTn id="29" dur="500" fill="hold"/>
                                        <p:tgtEl>
                                          <p:spTgt spid="15"/>
                                        </p:tgtEl>
                                        <p:attrNameLst>
                                          <p:attrName>ppt_x</p:attrName>
                                        </p:attrNameLst>
                                      </p:cBhvr>
                                      <p:tavLst>
                                        <p:tav tm="0">
                                          <p:val>
                                            <p:strVal val="#ppt_x"/>
                                          </p:val>
                                        </p:tav>
                                        <p:tav tm="100000">
                                          <p:val>
                                            <p:strVal val="#ppt_x"/>
                                          </p:val>
                                        </p:tav>
                                      </p:tavLst>
                                    </p:anim>
                                    <p:anim calcmode="lin" valueType="num">
                                      <p:cBhvr additive="base">
                                        <p:cTn id="3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anim calcmode="lin" valueType="num">
                                      <p:cBhvr additive="base">
                                        <p:cTn id="35" dur="500" fill="hold"/>
                                        <p:tgtEl>
                                          <p:spTgt spid="16"/>
                                        </p:tgtEl>
                                        <p:attrNameLst>
                                          <p:attrName>ppt_x</p:attrName>
                                        </p:attrNameLst>
                                      </p:cBhvr>
                                      <p:tavLst>
                                        <p:tav tm="0">
                                          <p:val>
                                            <p:strVal val="#ppt_x"/>
                                          </p:val>
                                        </p:tav>
                                        <p:tav tm="100000">
                                          <p:val>
                                            <p:strVal val="#ppt_x"/>
                                          </p:val>
                                        </p:tav>
                                      </p:tavLst>
                                    </p:anim>
                                    <p:anim calcmode="lin" valueType="num">
                                      <p:cBhvr additive="base">
                                        <p:cTn id="3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anim calcmode="lin" valueType="num">
                                      <p:cBhvr additive="base">
                                        <p:cTn id="41" dur="500" fill="hold"/>
                                        <p:tgtEl>
                                          <p:spTgt spid="17"/>
                                        </p:tgtEl>
                                        <p:attrNameLst>
                                          <p:attrName>ppt_x</p:attrName>
                                        </p:attrNameLst>
                                      </p:cBhvr>
                                      <p:tavLst>
                                        <p:tav tm="0">
                                          <p:val>
                                            <p:strVal val="#ppt_x"/>
                                          </p:val>
                                        </p:tav>
                                        <p:tav tm="100000">
                                          <p:val>
                                            <p:strVal val="#ppt_x"/>
                                          </p:val>
                                        </p:tav>
                                      </p:tavLst>
                                    </p:anim>
                                    <p:anim calcmode="lin" valueType="num">
                                      <p:cBhvr additive="base">
                                        <p:cTn id="4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 calcmode="lin" valueType="num">
                                      <p:cBhvr additive="base">
                                        <p:cTn id="47" dur="500" fill="hold"/>
                                        <p:tgtEl>
                                          <p:spTgt spid="18"/>
                                        </p:tgtEl>
                                        <p:attrNameLst>
                                          <p:attrName>ppt_x</p:attrName>
                                        </p:attrNameLst>
                                      </p:cBhvr>
                                      <p:tavLst>
                                        <p:tav tm="0">
                                          <p:val>
                                            <p:strVal val="#ppt_x"/>
                                          </p:val>
                                        </p:tav>
                                        <p:tav tm="100000">
                                          <p:val>
                                            <p:strVal val="#ppt_x"/>
                                          </p:val>
                                        </p:tav>
                                      </p:tavLst>
                                    </p:anim>
                                    <p:anim calcmode="lin" valueType="num">
                                      <p:cBhvr additive="base">
                                        <p:cTn id="4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9"/>
                                        </p:tgtEl>
                                        <p:attrNameLst>
                                          <p:attrName>style.visibility</p:attrName>
                                        </p:attrNameLst>
                                      </p:cBhvr>
                                      <p:to>
                                        <p:strVal val="visible"/>
                                      </p:to>
                                    </p:set>
                                    <p:anim calcmode="lin" valueType="num">
                                      <p:cBhvr additive="base">
                                        <p:cTn id="53" dur="500" fill="hold"/>
                                        <p:tgtEl>
                                          <p:spTgt spid="19"/>
                                        </p:tgtEl>
                                        <p:attrNameLst>
                                          <p:attrName>ppt_x</p:attrName>
                                        </p:attrNameLst>
                                      </p:cBhvr>
                                      <p:tavLst>
                                        <p:tav tm="0">
                                          <p:val>
                                            <p:strVal val="#ppt_x"/>
                                          </p:val>
                                        </p:tav>
                                        <p:tav tm="100000">
                                          <p:val>
                                            <p:strVal val="#ppt_x"/>
                                          </p:val>
                                        </p:tav>
                                      </p:tavLst>
                                    </p:anim>
                                    <p:anim calcmode="lin" valueType="num">
                                      <p:cBhvr additive="base">
                                        <p:cTn id="5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1" grpId="0" animBg="1"/>
      <p:bldP spid="12" grpId="0" animBg="1"/>
      <p:bldP spid="15" grpId="0" animBg="1"/>
      <p:bldP spid="16" grpId="0" animBg="1"/>
      <p:bldP spid="17" grpId="0" animBg="1"/>
      <p:bldP spid="18" grpId="0" animBg="1"/>
      <p:bldP spid="1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Image result for unplugged"/>
          <p:cNvPicPr>
            <a:picLocks noChangeAspect="1" noChangeArrowheads="1"/>
          </p:cNvPicPr>
          <p:nvPr/>
        </p:nvPicPr>
        <p:blipFill>
          <a:blip r:embed="rId2" cstate="print"/>
          <a:srcRect/>
          <a:stretch>
            <a:fillRect/>
          </a:stretch>
        </p:blipFill>
        <p:spPr bwMode="auto">
          <a:xfrm>
            <a:off x="6660232" y="1052736"/>
            <a:ext cx="1979712" cy="1085403"/>
          </a:xfrm>
          <a:prstGeom prst="rect">
            <a:avLst/>
          </a:prstGeom>
          <a:noFill/>
        </p:spPr>
      </p:pic>
      <p:sp>
        <p:nvSpPr>
          <p:cNvPr id="1030" name="AutoShape 6" descr="data:image/jpeg;base64,/9j/4AAQSkZJRgABAQAAAQABAAD/2wCEAAkGBxISEhUSERMVFRUWGBUVGRYXFRUVFRYYFRgWGBgYFhcYHSggGholGxcWITEiJSkrLi4uFx8zODMtNygtLisBCgoKDg0OGhAQGy8lICItKy0vLS0tLy0tLS01LS8uLS0tLS0vLS0tLS0tLS8tLS0tLS0tLS0tLS0tLS0tLS0tLf/AABEIAKQBMgMBEQACEQEDEQH/xAAcAAEAAwEBAQEBAAAAAAAAAAAAAwQFBgIBBwj/xABAEAABAwEEBAsECgICAwAAAAABAAIRAwQFEiETMUFxFCIyM1FhgZGhscEGQlJyFSNigpKy0dLh8AfxosJDU5P/xAAbAQEAAgMBAQAAAAAAAAAAAAAAAwQCBQYBB//EAD0RAAIBAgEICAQDCAMBAQAAAAABAgMRBAUSITEyQXGxEzM0UWGBocEicpHRFVLwFCNigqKy4fEkQlPC8v/aAAwDAQACEQMRAD8A/DUAQBAEAQFm72Uy8Cq4tZtIEn+7ezsQHt9laXkNexokxLjBjrIEDoxRrz2oCvWouYYcIOveOkHaOtARoAgCAIAgCAIAgCAIAgCAIAgCAIAgCAIAgCAIAgCAIAgCAIAgCAIAgCA9U2FxAGskAahmesrxu2kyjFyaitbL/wBB1/gH/wBKf7lH00O8u/hmK/J6r7nitdFZoLnNED7bD4AyirQe8xlk7ExTk4aF4r7lFSlI7a4LBdmG0C31alN1VtM2ctYXwHnGXSGnMFujPzPymCAMe2WCpgFmezBXouM03w1+CoGvAExOuYzOa8bsrmUIuUlFa2YtaiWEtcII6wfEJGSkroyq0Z0pZk1Zk9ku6pVBLGggGOU0Z7iQsZVIx0NktHCVqyzqcbom+g6/wD8dP9yx6aHeTfhmK/J6r7j6Dr/APx0/3J00O8fhmK/J6r7lO02d1M4XiDvB8Qs4yUldFatQqUZZtRWesiWRCbFH2crloc/DSBzGkdhJHU0SfBRSrRiX6OTa9VXStxIa9zPaJDmP+UmfEBYrEQZPPI2Iirqz89J5+ha8BxZAIDhLmAwdWRMrN1oLWytDJ2JmrxhyK9ksT6hIYASMzLmt8yFlKcY6yGjhqtZtU1exZ+g6/wAA/HT/AHLDpod5Y/DMV+T1X3H0HX+Afjp/uTpod4/DMV+T1X3KtosdSny2kdesd4yWUakZamQVcJWpK84tL0+pAsyuaDLmrkAhogiRx6e37yi6aHeXo5NxMldQ9V9z79B1/gH46f7k6aHee/hmK/J6r7j6Dr/APx0/3J00O8fhmK/J6r7le12GpSjGIn7TT5ErKNSMtTIa2ErUUnUja/Anp3NXcAQ0QQCOPT2/eWLrQW8kjk7EySahr8V9z79B1/gH46f7k6aHeZfhmK/J6r7j6Dr/AAD8dP8AcnTQ7x+GYr8nqvuDclf4B+On+5Omh3j8MxX5PVfcq2exve4saBiEyCWjVrzJhZucUrsrww1WdR04rStaLX0HX+Afjp/uWHTQ7yx+GYr8nqvuVrXYqlKMYietp8iVlGpGWpkFbCVqKTqRtfgWG3LXIkNGefLp/uWPTQ7yZZNxTV8z1X3PlS5q7QSWiB9th8A5Omh3j8MxS/6eq+5QUpRCAIAgCAID3SfDgegg9y8krpokpTzKkZ9zTOoBWrO8TuroROXYvBa+h7zlntgkdBI7ltU7q5wM4OEnF7nY3az2sp021KZeGjItdgc3FxiJgyMWfUZ6SoKVS7aNpjsF0VOnNLcr8TQqWwVw0VXBzqLAGuYYcWDjseXTMgcWDyT1uKsGqaaMK+KTsRc7MnUYjGBlijYekLxJLQjKpUlUedJ3ZNcbuK4dBB7x/CqYpaUzochzvTnG2pp/X/RqQqpvbM+IeGDe75qERqAHr6q/h1aByeV6mfiWrakl7+5a9mmtFQ1HAHAJaDmMZ5JI6sz2BK882NlvPck4VVqrlLVHma9Wo5xLnEknWSqB1aW5ELazSS0OBI2SsnGSV2iONelKThGSbW4lxkkSSdWtYsmjrRh3PUioW/FPhmruIjeF+45bI9VRxDg/+1/TSbSpHTkZrtxYJ4x2Z+epZZks3OtoIniKSqKk5fE92n/RIViSvSrM568aAY8gajmNx/mVsaM86N2cblHDKhXcY6npX64m3YqmKm09Ud2XoqNSNptHU4Kr0uHhJd3LR7Er3gAkmAMysUruyJ5zjCLlJ2SI6FpY+cLpjXkRr3rKUJR1oioYqjXv0cr28GuZSvzkt3nyU2G2mavLnVQ4vkXrPyG/KPJQT2mbbD9VDguR7a4HMEEdRleNNaySM4yV4tNeGk+yvD29tLPjXA5ggjpBletW1nkZKSvF3XgY9jqRaHdZcPH+FcqK9FeRzWDqZmUJLvcl6myqR0xk35U5LerF35eit4WOtnP5dq6YU/P29jRs1TExp1SP4VecbSaNzhqnSUYTW9C01MLHO1wPPL1SEc6SQxNXoqM59y/wcytmcMEAQBAEAQBAdTT1DcFqnrO+p7C4I9LwyMK10Jr4ficP+UT6q/Tn+6v3HKYzD3x7p/ma9dZu1ACqKdjqpRUtDRRr2bCcTf4/15ZHYrVGruZocpZPVnUh9Cw1jXtOLp1bWkTl1AT49atnPEN30sBcHZOJBjUCI1t6s+xVMTF6GdBkOrFZ8G9L0+QtjoqUt7vGAoqa+CRexk2sTQXi/WyLihNkRWKpZW1nstNmfaNJowzR1X06jciHYA0EOcZGTh7vWthh38COSyvG2Kl425Fq03MLMZpuLqVUY6ZcGh4AJa5lQNJAe1wIMGDkdRUOJ1o2OQ7Zk++6IlVN4c9dh+tbvPkVsa2wzjsmP/lQ/W5nRN1rXM7OOswLr55v3vylbCv1b8jj8mdsj/NyZvLXnXGReB+vb9zzVyl1T8znMoO2UIP5eZrqmdGY9+jjN3equYXUzm8updJB+HuXrr5pvb+YqGv1jNrkvskPPmyS282/5Ssae2ibG9nqcGZN1WprMWKc41CdUq1Xpynaxz2SsXSw7n0j123cT3elrY8NDSciTqheUKcoN3JMqY2jiIRVNvQ+4uV6wFCQQZaG5dJEH1UMY3q2febOvXUMBnReuKX10MXPzfafRMRtnmR+zebLNo5Dvld5FRQ2lxRfxHUz+WXJlK5KvFLT7pnsP+vFT4mPxJ95qsiVr0pQb2Xfyf8Aop2czXkfG71U09FLyNbh2nlC61Zz9zdVA6wxb85bflHm5XcLsviczlzr4/KubNK7+aZu9Sq1XbZusn9lp8Pdi8eafuHmEo9YhlHstTh7o5xbI4sIAgCAIAgCA6mnqG4LVPWd9T2Y8Eel4ZcCs6jNZjuhrj3Zf9gpoytTa8f1yKFWhnY2nU/hfp/+iyoS/oBC9PGk9DMWlbDTqnoDj57dhIWzg7xXA4fFRUa80t0nzNN9UPAc2MTcTmazkA5zgfsw07BkM160mrMihOUJKUdaDLJp306lN4DGiXYi1pY6HOLYJznDAO2RtMKGNLMjJG0q47p69GdrNWv9fcmBVE6lNPSiKy3g2zW2jWeMTQCCBrhwewkdYxT2K7htl8TmcuK1eL74rmy5ft/063BqdMhzmYzUc1pawl4ptAaC1pyFMGY96JMYjlWjeJWyZVcK6S3kK152Bzdiqhr2uOofotnUi5RaRxOCqxpV4zlqRstvOnr42RGzpnr6lSdCeo6WOVsNbO02TW7j4+Bl3XzzfvflKtV+rZoslu+Mj/NyZvrXnXGRbxNoYB9jzVyl1T8zncem8oQS/h5muqZ0RjX47jNHQ3zJV3Cr4WzmsuSvVjHuXuX7r5pvb+YqCv1jNtkvskPPmyS282/5Ssae2ibG9nqcGYNGxVXjEym9zekNcRl1gLYOUVrZxsKFWavGLfBMhIWRG007M9Txd58h/K83md2qdtzfL/Zt3PzfaVRxG2dRkfs3myzaOQ75XeRUUNpcUX8R1M/llyZzMraHC3eosXbzrd6irbDLmTu1Q4nRLXHZmLfnLb8o83K7hdl8TmcudfH5VzZpXfzTN3qVWq7bN1k/stPh7sXjzT9w8wlHrEMo9lqcPdHOLZHFhAEAQBAEAQHU09Q3Bap6zvqezHgiOzOkHqc8f8j+qymrNcFyIcNPOjLwlJf1MstqQCMs435GcliT203K4f8AWEdDR4k/wsrfBfxIFO+Ice6K9W/8EqwLCOatnOP+Z3mVs6ewuCOIxnaKnzS5mvcNMtLXAgHXxz9U9k8ZlQCSQcpABkSMtaKacmhUw04Uo1GtD+5q2O0MNVxdAkgPALMLRULcQZxomWiGAZBgA2g5ldOzuZ12ummFrqytNnYZNk5YeLZTv0cg/MO6P1U2F3mty6tNN8fb7nq57O0tx7ZI8l5iJu+aSZHw0HT6V67tcjUVU3pyi2x8/JWt4hOzE0eDli38SXg/YnjF9BKW7OjykT3TzrfvflKjr9W/1vLWSe1w8/7Wb615157oFjXF+jDnwQHEniyIyGqVmptRzdxXlhacqqrNfEiNzoBMExsGZO5YpXdieUs2LlZu25azm7XWL3lxy6ugDYtlTgoxSRxOLxEq9aVSWjw7vA27r5pvb+YqlX6xnUZL7JDz5ssuaCIIkHWNUhRJ2d0XZwjOLhLUz01rGgNpswDbxnGZ3r2cnJ3Zhh6EKEcyGo5e08t3zHzWyhso4rE9dPi+Z8cMh1yfGPRerWzGStGPjp9vY27n5vtKo4jbOoyP2bzZZtHId8rvIqKG0uKL+I6mfyy5M5hbQ4Qs3bzrd6irbDLuTu1Q4nRLXHZnh1Cm4y+mHHVmXCBn8JHSs41JRVkytXwdGvJSqRu1o1skdhyDWhoAiBJ8ySvJNt3ZLSpxpQUI6kVrx5p+4eYWVHrEV8o9lqcPdHOLZHFhAEAQBAEAQHU09Q3Bap6zvqezHgipdz+NVHQ8nvJ/RTVloi/A12Tp3qV4d02/rf7F1QGzKVlfNar1QO7JTzVqcTWYWefjKz7rL6aC6oDZo5q2c4/5neZWzp7C4I4jGdoqfNLmfoF3WBlnsbKtaJqU5gkDRsezimTqe8ExGYDmn32rCELNye8sYrE9JTp0YaopX429uZX9lql2Whrhb7XaLPVYQab3AVqLxhjj08BOIS7IEZEZyJUtyg49xhXdGEgGQHOAPSJyOao19o6vJL/cW8WV78bxWnoJHeP4WWGfxNEGXI3pQl3N+q/we7m5v7x8gvMTt+RJkbs38z5IvqubY5RbY+fnvSnDh2Ti7YhY5qvnEvTS6Pot17+drFm6edb978pUdfq3+t5cyT2uHn/azfWvOvM+1Wx7azWg8U4ZEDbrzViFKMqbe80+Kx1WljI00/hebot3+poKubgxb6ogODh72veP6Fdw0rxs9xzGWqChVVSP/bXxX3NC6+ab2/mKgr9YzcZL7JDz5smtFQtY5w1gEqOCvJJlnEVHTpSnHWlcp2W9Glv1hgzsB1KaeHkn8K0GuwuV6ThevK0r7kzHrOlziNRJPirkVZJHN1pKVSUlqbfM9lvEnocR3gH0K8v8VvAzcL0FPulb6r/BsXPzfaVTxG2dJkfs3myzaOQ75XeRUUNpcUX8R1M/llyZzC2hwhZu3nW71FW2GXcndqhxOiWuOzM687a+m4BsQWzmJ2keis0aUZxuzTZTyhWw9WMadrNX1eL+xcslQuY1x1kepUNSKjJpGxwlWVWhGctbR4vHmn7h5he0esRHlHstTh7o5xbI4sIAgCAIAgCA6mnqG4LVPWd9T2Y8EZt3v+uqDpLvB3+1Zqr91F8ORo8nztjq0e/O9Jf7NQKqb9aNLMq5nS556YPeSreIVlFHP5Gm51Ksnv0+rNVVDfoz7iu0Wm3soHMPqnEBkS0EucAdhwgrZ09hcEcRjO0VPmlzNP26vc2m0mjTdNJhgRk0naQNjdgGwADUAAckldinQlOSpx1vWZ7LAwNwmJ6ZEqm60s66Okhk2iqXRytcns1nDBA3qOc3N3Zaw2Gjh4ZsT5arLpcFOQ3FUY2TqGI4ZMbM1Jh38ZUyxG+Fv3NPmvc9su2rZX1bPXYWVKdQtc09MDMdIIgg7QQV7idryI8iP9xL5vZEirm4OUW2Pn5qm4qkTipnc7PyUH7RA2iyPiX3fUrXVzrfvflK9r9WzDJXa4ef9rN9a868x7x59v3PNXKPVPzOcyj2+H8vM2FTOjM2/BxW7z5Kzhtpmky4v3UH4vkWLr5pvb+YrCv1jLmS+yQ8+bJLbzb/AJSsae2ibG9nqcGc/Rs73zga50a8IJjfC2LaWs4uFOc9lN8D5WoPZy2ubvBHmiknqE6U4bSa4o+aU4cOycXbELzNWdnGXTS6Lot17+drG3c/N9pVLEbZ0+R+zebLNo5Dvld5FRQ2lxRfxHUz+WXJnMLaHCFm7edbvUVbYZdyd2qHE6Ja47Mxb85bflHm5XcLsviczlzr4/KubNK7+aZu9Sq1XbZusn9lhw92Lx5p+4eYSj1iGUey1OHujnFsjiwgCAIAgCAIDqaeobgtU9Z31PZjwRi0HRaD87h3yFdkr0fJHMUJ5uUm/wCKS+t0a1sfFN5+yR35eqqU1eaR0GMnmYepLwfroM64tb9w9VZxWpGmyFtT4I11TOiRB7KWtlK3F73FrYriRM5tf0ZrZ09hcEcRjO0VPmlzLvs97OVKtN9dr6ZdxyKeL6xzW4pc1sZiWuA2nCVDWhJx0bjY5OxNGnV+PXJ69yOTtRl7j9p3mp4aIrgazFSzq83/ABPmdBYj9Wz5QtfU22dhgnfD0+CFrqFrC5vKaWuB62uB9F7RdqiIspRzsLNcOaP0/wDzsBp7HVaAW1aTxiA14C1wk9EVMu1WMRC6uafI2IcZunuZ+bKkdMc1Z7M57xTaCXE4Y2ytq5K1zg40pOp0dtN7HTEQY6PRao71WRz91c63735SthX6tnIZK7ZHz5M31rzrjIt4muwD7HmrlLqn5nOZR7fD+Xma5VM6MzL9OTB1n0VrC62aPLr+CmvF+xZuvmm9v5io6/WMuZL7JDz5sktvNv8AlKxp7aJ8b2epwZQuFxGOD8Pqp8VuNPkLXU8vc9X8ZDJ+16LzC62SZd2afn7GOrhzhvXPzfaVQxG2dZkfs3myzaOQ75XeRUUNpcUX8R1M/llyZzC2hwhZu3nW71FW2GXcndqhxOiWuOzMW/OW35R5uV3C7L4nM5c6+PyrmzSu7mmbvUqtV22brJ/ZYcPdi8eafuHmEo9YhlHstTh7o5xbI4sIAgCAIAgJKDQXNB1EgHtKxk7JslowU6kYve0vU6l8TxRA2CZgb1rDu0rJI5628SsSNjg7vgq/S+KmjkMbajjZNbmnyZdvS1sNMhrgSSNXRrUFCnJTu0bXKmMozw7hTkm219NZ6uJrcDzBxEgAzkAB0dvgvcS9KRhkOn8E5+Nv19TQVU3xktot4TBkjN2uM4nzV1Tao3OZnhYTyi4PU9Ppfma9H2ofZ4ayiA5rHNbxiaYeQ8NrBhBh7Q92owYbIgQpoyUlc1tahKjUaa1HLVRmVlHUQ1VabOnptaGtDQQA0DMzJ2laybvJs7fDU+jpRityPlWniaWnUQQvIuzTRnVpqpTlCWpo6uy3s687uZRqPDq1BwewkgFrs2lpn3HsMjYHADITGxqRzotI4zBVlSrRlLUcu9hBIIIIyIORBGwha47ZNNXRNRtb2AhriAcssvFLnjim7tFO11gxpcdw6ysqcXOVkQYuvGhSc5eXizMuFjcbi4Ew0xnEE5SenareJlaNu85/ItJSrOf5Vz0GwqJ1BLZ65YcTWtxasRa0uE5ZOIkLJSaVrkcqFOUs9x09+8iJ2nIdJWJI7JXehIwLztQqOy5IyHX0lbCjTzI6dbORyni1iKvw7MdC8e9m5Z2NDGBoIhomTMk5k+KpVJXk2dNg6Sp0IRXdz0nuOkA9REg7wsU7E8oqSaaume8QiAxjc54rGtOXWAvXJvWyOnQp075kUr9xk37qZvd6KxhdbNPl3Zp+fsY6uHOHS2FjRSYGgzEkkzJPR0LXVpXmzs8nUlTw0bb9P1JXMkEHUQR35KO9tJclBTTi9T0fU5YhbU4FqzsX7ja01ZcCQATAMZ6h5qDEO0DZZIpqeJT7lc21QOtsZV+0+S7bmOwZ+pVvCvWjQZdpr4Km/V7+5qU2tDWhoIAaBmZk7Sq05Xk2bnDUlTpRgtyPFop4mOB2g+GaQdpJnuIpKpSlB6mv8nMLaHCBAEAQBAEB9BjMJrPU3F3WstvtVTA3juklxmT9kR596hVOGc9HcbGeLxCoQ+N3blvfgvv9Sq95Jkkk9JzKlSSVka+c5TlnSd34nlemJJTrubk1xG4kLFwi9aJqeIq01aEmuDsWatpfgYcbs8XvHpUcacc56C7VxddUabU5ab733lbTOnFiM9Mme9SZsbWtoKPT1c/pM553ffT9SZ1V5p4i4njRMnoWCjFTsluLUqtaWH6SUm/itr8Cs5xOZzUqVijKTk7vWW7LaXzGN3JftOxjoUM6cbat65mwwuLrubTm9me97ou30IuF1Pjd+IrPo4dyK/7biP8A0l9WTXPeT7NVbVZsyI2Obtad/wCizKx+7eyNpu+8qbGWmkx+KGsq8iqxw/8AFUe2DlsnLsIWEqcZa0WaGMr0dEJNLu3fRnL/AOVvZDgVQ8CD3M0RrubGI0mNeGOM6y2XNz2A9qg6COf4G1eVqrwrd7Sulfw07j8nq1XOMuJJ61YjFRVkaarWqVZZ022/EU6rm8kkbjC9cU9aPKdapTd4Sa4OxZp2t+BxxumWgZnKZPoonTjnLQt5ep4yv0M25yveKWl+L9iLhdT43fiKz6OHciv+24n/ANJfVnq21HFxBJOrIk9AXlOKSukZ42rUlUcZSbWjW/ArKQpEwtVT43fiKw6OHciysZiErKpL6slfaqmFvHdt949KxVOF3oRPPGYhU4PPlv3sj4XU+N34isujh3Ih/bcT/wCkvqxa6jiQHOJyacyTraCvKaSWhd/M9xdSpKSU5N6IvS764pkCkKhM21PAgPcBvKwdOL3FiOLrxSSm0l4slr2qoCIe7kt949AWMacO5byxXxmITVpy1R3vuKilNeeqdQtMtJB6jC8cU9ZnTqzpu8G0/DQWbPbHzm9xydtPwlRzpRtqLuHx1fPu5t6HvfcyCpWc7lOJ3klZqMVqRUqV6tTROTfF3JaNqfIGN0SPeKxlTjZ6EWKOMr58U5ytdb2K1pqSRjdrI5RSNOFk7IVsXiFOUXOWt72VlIUggCAIAgCAICeryGfe8wo47T8i1V6in/NzIFIVT6di8MnayPi9MSe0ZNYPsz3ud6Qo4a5Px9i1iLqFKP8ADf6yftYgUhVPelOHDsnF2xCxzVe5L0suj6Pde/nax4WREWruZL/uv8WkeqirO0fNcy9k6m51mv4Zf2te5VUpRCA2PZq/XWSpiAxMdk9nxAaiOhwnI7xtKA/fvYH2hp2q1nSVG1AbLSp0nEc4HVKxe2pPv8RojqOvaPdx+Y/5f/x4bvq8Is7ZslU5RnoXn3D9k+6ezZmPD83QEzObd8zPJ6we2uD9izDs8/mjykQrMrElapiM7vAAeixjHNViWtVdWee/D0ViNZEQQEtTkt7fNYrWyep1cPPmRLIgJK9YuMnoA7hCxjHNViavXdaWc+5L6KxGsiEICW0ax8rfILCGp8WWMRtL5Y8kRLMrhAT2NkvA6Q78pWFR2jcs4OGfVUe9PkyBZlY+goep2d0S2vluPSZ78/VYU9lE+L66TW93+un3IVmVwgCAIAgCAICetyGfe81HHafkW63UU/5uZApCoenDV/dpXhlJaF+t55XpiX7zpQKZ+wB3bfFQUJXcuJtsp0VCNFrfFL6b/O5QU5qQgCAu3XaGsLi7a2NXgoK8JSSsbPJeJpUJylU3r9LzKSnNYEAQHQey1/Osbg7M03njtGThgjC9h2OEnx3jFP4miaULU4y72/Sx/SHs/fNnvKzmzWnBVFRkT7tZnSOh4iYyIInKDGRCfzz/AJF9i6l12k0nEupPl1Gp8TZ1OjLG2QD2HagOaonivHUD/wAm/qVhLWv1uLFF/u6i8F/cvuRLMrhAEAQElXU3d/2csY63+txNV2YcP/pkayIQgCAICa06x8rPyhYQ1eb5ljE7S+WP9qIVmVwgPVN5aZBgheNJqzM6dSVOSlF2aPK9MAgJrSMx8rPyhYQ1eb5ljEq0l8sf7UQrMrhAEAQBAEAQE9c8WmOonvcR6KOO1L9bi1XdqVJeDf8AU17ECkKp9OxD17j4h4fZQ9ufEPAgCAIAgCAICapyG73/APVYLafkWanUQ4y9jpPYf2tdY34Kkmi4g5cqk/ZUp7trdoWZWP3y3WehfNi4NaC3E9ukoVm5tcQMqlIwJI1ObkYJGWwD+db0uCtZHWijXbhqUyGkawRIdiadrSMJB61DOdpxRssNQzsLWqcOd37GGpjWhAEAQEtXUzcfzOWMdb/W4nq7EOH/ANMiWRAEAQBATWrW09LW+Aj0WEN/FlnFa4vvjH0VvYhWZWCAIAgCAsWxpBE7Wsj8IHoo6bTT4vmW8ZCUZxbWuMP7UvYrqQqBAEAQBAEAQFi1GRTP2I7nOUcNcuPsi5ineFJ/w2+kpFdSFM9O2f3aV4jKWpfreeV6YhAEAQBAEAQBAEBP/wCLc/zH8KP/AL+Rb0PC8Jc1/ggUhUOx9gPbU2F4p1g6pZi7FAcQ+i7/ANtHOA7q1FAfrn+QvZ9t72AWqyOa+uxkteyItNIZuZ1PGfF1h0jUZWLgm03uJoYipCEoReiWtH85kLIhPiAIAgLNYfV0z848R+qji/jkuBdrR/41KXzL1KykKQQBAEBPWHFYeojucf1WEdqX63Fqsv3VJ+DX9T+5AsyqEAQBAEB7qVXOiTMCB1BYqKWolqVqlSym72VlwPCyIggCAIAgCAICeoZYzqLh5H1WCXxPyLNR3oU/ByXJ+5AsysTV2QGdbZ/5OWEXdvj7IsV4KMafjG/9UiFZlcIAgCAIAgCAIAgLleqzRMa3lSS7f/qO5RRUs9tl+tUpLCwhB6btvkU1KUAgOq9hfbq03Y86M46LiC+kTxSRqc0+6/r2jIygNP8AyLd9ntAF7XfzNZ0V6UQ6z13Z8Zo5LX5nomYJkIDgkAQBASOqEtDdgmO1eKNm33ksq0pQjB6o3t5ka9IggCAICeueKwdRPe536LCK+KX63FqvL91Sj4N/1P7ECzKoQBAEAQBAEAQBAEBb0KyIz5oUA0KA9Op5NHW7yYsFtvgvcsyf/Hj80uUTzoVmVgKCHt2fdCh4NCgGhQHzQoBoUA0KAaFANCgGhQDQILn3QoC3Tut5bjDGlsTiLjsyOQz1/wBzQZyIxYpkSydgbiz7x4pYZxJdFtrWapipe8MD2GcL2k8lw3wQdYIB1heGSaes/RLoFG2UzUr0mVCMjLBiGF0HjQDMQkXdJnlWOZUlFak2cT7W3Fwa0Oa0RTdLqfyyQWyeg5bo6V6eXuUKF3TTdUcKgY1zW6QMxU2EzlUjVOUeRQENWxFueRadTmmWncenqMFBcj0KAaFAfNCgPuhQHqrSzA6Gt8RKjp7+LLeLTWYv4Y+qv7nnQqQqHzQoD7oUB80KA+6FAfNCgPuhQHzQoD7oUB80KA1NAgHB0A4OgPNShAaftEd7R6hQ53723gbF0X+wKp/G/pZLmj1wdTGuHB0A0CAaBAODoBwdANAgHB0A4OgHB0BLZ7GHE4nYQATMEkxsAG3eRqQ8LNOzUg4ANLp2uORBGUNyHiV6Y3Jq1x4hio5nazb14J1jqOe9eWPVIuez9lc6nVaW5NLdYiC6ZGfyty60QkVLRc8OJiRmdWYiDqjXO3rXpjcttuQOqNJdBa5mOc5HT0zII68u0e30HW+z1MGiHNHKFU5beO4jwWMdlEmIVqs14vmeva+5TaqRDGzUpkvZ0unlNE9I1dYC9I0y3/im7nUrNV01Mt0tU8V7YxNaxrc2u2TiGY2IZGR7Z+xFna2rXsk0nNa57qTRNOphl0NbrYdURkOheC5+fUbIXOa1okuIaOsuMDxK9PSS23a+k91OoIc0wRr7QRrB6UBDwdANAgIxZziM/Cw9kEeijptaeLLeLjJZje+EeVvYk4OpCoODoBoEA4OgHB0A4OgHB0A4OgHB0A4OgNTQIBoEA0CAoWrFiFMMdygcXuxIMz4Kv0T6XPNssdD9h/Z7afTXcv6BWDUjQID5oEB90CAaBANAgGgQDQIBoEB4qBrSA4gE5CSBO5Ae3WfsQFp1nkNdyQ6YjPCWySBnk0mSOgSNi9MGrG1dYnPPPMHdHj/CGJ09lp4mx2QvD0yrzsrKbXvfDGtGbpyGe3f1L0EXs3ZNPXaQZpQ1sRrw5zJzOYHcgRt3BSix0XZZ0w4dAxAk+JWENlE2I62fF8y614IDhOoNO/Vkdv8AKyISw23QQd4/vah6VXvLsQOoiCOkbctuooeHE+x1xOFqAeCBQxZkay3it3zk5DNs6T2guRlpBGTajAS13UMg07cJieok9oxTPzt9mgkHWCQduYMFDM8uoZFAUqNcVaowyYacWURmIG/Iqth4SjfONzlbE0a2Z0W5fpF7QKyaYaBANAgGgQDQIBoEA0CAaBANAgGgQGnoEPRoEA4OgGgQDg6AcHQDg6AcHQDg6AaBAODoBwdAVreXU2Sym57tQAE69pjYgOeFEvedKSKhyB91p2Nj+jxSxi5GldlV7Za5pkawYg9YnbsXpidPRp4mQAMxrGQzzkRq2/2UPCxYKRBjYY7CMxPih4dVYnNY3E9wa0ay5wDRvJ1Lw9OevytStlbBTOKmwRPuudrkDbllO/t9B0NwU2WenpDk2mxzzuaCT4BYydk2SUYZ9SMe9pFf2Vtgq2IRngx0pG0MMNP4SO2VhSd4JssY+mqeJqRi7q71Ga29DRqQ7Nh1jrG0KUpmxZGNdDmulsa+/I9BzXgLNKmYJJ1me7/ZQFmm3LLZA7T/ALCHpVtoz4u0jZrDdXih4fmVjo4gTrl9U99R6EpKyk1wBaQ4HUWmQe3w7EAFmHQgPugQDQIBwdAODoBoEA4OgGgQDg6AaBANAgNHAEAwBAMAQDAEAwBAMAQDAEAwBAMAQDAEAwBAMAQHitZ2uEHvBgg7CDsKAwDx6bi8AuZjh0ZnA4gTGRnCJy7l6YNWZbo0Q5knWC0A7YLQYntQxNS7DIb8pO8iUPDXYwDMdLR4FAcRfFvqV6721DLWPqMaz3WhrnNkDpOHM9fRABGT0HTezLQMEdBH4XQPBDw7mzj6sjpBB3Eal4eiy2ZlOno6bGsYJhrRAE5nIIDhPaPI5L0xPPsneFQVgwHiuMEIen6E1uTevLyHqV4eg5DL7R7kBUHKPVq7Ah4cj7I2Zpe0HPC6oRvFQgH1QklqMurSFO3WikwQwhlbDsa6oGl2HoEu1IFqLmAIejAEAwBAMAQDAEAwBAMAQDAEAwBAMAQDAE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32" name="AutoShape 8" descr="data:image/jpeg;base64,/9j/4AAQSkZJRgABAQAAAQABAAD/2wCEAAkGBxISEhUSERMVFRUWGBUVGRYXFRUVFRYYFRgWGBgYFhcYHSggGholGxcWITEiJSkrLi4uFx8zODMtNygtLisBCgoKDg0OGhAQGy8lICItKy0vLS0tLy0tLS01LS8uLS0tLS0vLS0tLS0tLS8tLS0tLS0tLS0tLS0tLS0tLS0tLf/AABEIAKQBMgMBEQACEQEDEQH/xAAcAAEAAwEBAQEBAAAAAAAAAAAAAwQFBgIBBwj/xABAEAABAwEEBAsECgICAwAAAAABAAIRAwQFEiETMUFxFCIyM1FhgZGhscEGQlJyFSNigpKy0dLh8AfxosJDU5P/xAAbAQEAAgMBAQAAAAAAAAAAAAAAAwQCBQYBB//EAD0RAAIBAgEICAQDCAMBAQAAAAABAgMRBAUSITEyQXGxEzM0UWGBocEicpHRFVLwFCNigqKy4fEkQlPC8v/aAAwDAQACEQMRAD8A/DUAQBAEAQFm72Uy8Cq4tZtIEn+7ezsQHt9laXkNexokxLjBjrIEDoxRrz2oCvWouYYcIOveOkHaOtARoAgCAIAgCAIAgCAIAgCAIAgCAIAgCAIAgCAIAgCAIAgCAIAgCAIAgCA9U2FxAGskAahmesrxu2kyjFyaitbL/wBB1/gH/wBKf7lH00O8u/hmK/J6r7nitdFZoLnNED7bD4AyirQe8xlk7ExTk4aF4r7lFSlI7a4LBdmG0C31alN1VtM2ctYXwHnGXSGnMFujPzPymCAMe2WCpgFmezBXouM03w1+CoGvAExOuYzOa8bsrmUIuUlFa2YtaiWEtcII6wfEJGSkroyq0Z0pZk1Zk9ku6pVBLGggGOU0Z7iQsZVIx0NktHCVqyzqcbom+g6/wD8dP9yx6aHeTfhmK/J6r7j6Dr/APx0/3J00O8fhmK/J6r7lO02d1M4XiDvB8Qs4yUldFatQqUZZtRWesiWRCbFH2crloc/DSBzGkdhJHU0SfBRSrRiX6OTa9VXStxIa9zPaJDmP+UmfEBYrEQZPPI2Iirqz89J5+ha8BxZAIDhLmAwdWRMrN1oLWytDJ2JmrxhyK9ksT6hIYASMzLmt8yFlKcY6yGjhqtZtU1exZ+g6/wAA/HT/AHLDpod5Y/DMV+T1X3H0HX+Afjp/uTpod4/DMV+T1X3KtosdSny2kdesd4yWUakZamQVcJWpK84tL0+pAsyuaDLmrkAhogiRx6e37yi6aHeXo5NxMldQ9V9z79B1/gH46f7k6aHee/hmK/J6r7j6Dr/APx0/3J00O8fhmK/J6r7le12GpSjGIn7TT5ErKNSMtTIa2ErUUnUja/Anp3NXcAQ0QQCOPT2/eWLrQW8kjk7EySahr8V9z79B1/gH46f7k6aHeZfhmK/J6r7j6Dr/AAD8dP8AcnTQ7x+GYr8nqvuDclf4B+On+5Omh3j8MxX5PVfcq2exve4saBiEyCWjVrzJhZucUrsrww1WdR04rStaLX0HX+Afjp/uWHTQ7yx+GYr8nqvuVrXYqlKMYietp8iVlGpGWpkFbCVqKTqRtfgWG3LXIkNGefLp/uWPTQ7yZZNxTV8z1X3PlS5q7QSWiB9th8A5Omh3j8MxS/6eq+5QUpRCAIAgCAID3SfDgegg9y8krpokpTzKkZ9zTOoBWrO8TuroROXYvBa+h7zlntgkdBI7ltU7q5wM4OEnF7nY3az2sp021KZeGjItdgc3FxiJgyMWfUZ6SoKVS7aNpjsF0VOnNLcr8TQqWwVw0VXBzqLAGuYYcWDjseXTMgcWDyT1uKsGqaaMK+KTsRc7MnUYjGBlijYekLxJLQjKpUlUedJ3ZNcbuK4dBB7x/CqYpaUzochzvTnG2pp/X/RqQqpvbM+IeGDe75qERqAHr6q/h1aByeV6mfiWrakl7+5a9mmtFQ1HAHAJaDmMZ5JI6sz2BK882NlvPck4VVqrlLVHma9Wo5xLnEknWSqB1aW5ELazSS0OBI2SsnGSV2iONelKThGSbW4lxkkSSdWtYsmjrRh3PUioW/FPhmruIjeF+45bI9VRxDg/+1/TSbSpHTkZrtxYJ4x2Z+epZZks3OtoIniKSqKk5fE92n/RIViSvSrM568aAY8gajmNx/mVsaM86N2cblHDKhXcY6npX64m3YqmKm09Ud2XoqNSNptHU4Kr0uHhJd3LR7Er3gAkmAMysUruyJ5zjCLlJ2SI6FpY+cLpjXkRr3rKUJR1oioYqjXv0cr28GuZSvzkt3nyU2G2mavLnVQ4vkXrPyG/KPJQT2mbbD9VDguR7a4HMEEdRleNNaySM4yV4tNeGk+yvD29tLPjXA5ggjpBletW1nkZKSvF3XgY9jqRaHdZcPH+FcqK9FeRzWDqZmUJLvcl6myqR0xk35U5LerF35eit4WOtnP5dq6YU/P29jRs1TExp1SP4VecbSaNzhqnSUYTW9C01MLHO1wPPL1SEc6SQxNXoqM59y/wcytmcMEAQBAEAQBAdTT1DcFqnrO+p7C4I9LwyMK10Jr4ficP+UT6q/Tn+6v3HKYzD3x7p/ma9dZu1ACqKdjqpRUtDRRr2bCcTf4/15ZHYrVGruZocpZPVnUh9Cw1jXtOLp1bWkTl1AT49atnPEN30sBcHZOJBjUCI1t6s+xVMTF6GdBkOrFZ8G9L0+QtjoqUt7vGAoqa+CRexk2sTQXi/WyLihNkRWKpZW1nstNmfaNJowzR1X06jciHYA0EOcZGTh7vWthh38COSyvG2Kl425Fq03MLMZpuLqVUY6ZcGh4AJa5lQNJAe1wIMGDkdRUOJ1o2OQ7Zk++6IlVN4c9dh+tbvPkVsa2wzjsmP/lQ/W5nRN1rXM7OOswLr55v3vylbCv1b8jj8mdsj/NyZvLXnXGReB+vb9zzVyl1T8znMoO2UIP5eZrqmdGY9+jjN3equYXUzm8updJB+HuXrr5pvb+YqGv1jNrkvskPPmyS282/5Ssae2ibG9nqcGZN1WprMWKc41CdUq1Xpynaxz2SsXSw7n0j123cT3elrY8NDSciTqheUKcoN3JMqY2jiIRVNvQ+4uV6wFCQQZaG5dJEH1UMY3q2febOvXUMBnReuKX10MXPzfafRMRtnmR+zebLNo5Dvld5FRQ2lxRfxHUz+WXJlK5KvFLT7pnsP+vFT4mPxJ95qsiVr0pQb2Xfyf8Aop2czXkfG71U09FLyNbh2nlC61Zz9zdVA6wxb85bflHm5XcLsviczlzr4/KubNK7+aZu9Sq1XbZusn9lp8Pdi8eafuHmEo9YhlHstTh7o5xbI4sIAgCAIAgCA6mnqG4LVPWd9T2Y8Eel4ZcCs6jNZjuhrj3Zf9gpoytTa8f1yKFWhnY2nU/hfp/+iyoS/oBC9PGk9DMWlbDTqnoDj57dhIWzg7xXA4fFRUa80t0nzNN9UPAc2MTcTmazkA5zgfsw07BkM160mrMihOUJKUdaDLJp306lN4DGiXYi1pY6HOLYJznDAO2RtMKGNLMjJG0q47p69GdrNWv9fcmBVE6lNPSiKy3g2zW2jWeMTQCCBrhwewkdYxT2K7htl8TmcuK1eL74rmy5ft/063BqdMhzmYzUc1pawl4ptAaC1pyFMGY96JMYjlWjeJWyZVcK6S3kK152Bzdiqhr2uOofotnUi5RaRxOCqxpV4zlqRstvOnr42RGzpnr6lSdCeo6WOVsNbO02TW7j4+Bl3XzzfvflKtV+rZoslu+Mj/NyZvrXnXGRbxNoYB9jzVyl1T8zncem8oQS/h5muqZ0RjX47jNHQ3zJV3Cr4WzmsuSvVjHuXuX7r5pvb+YqCv1jNtkvskPPmyS282/5Ssae2ibG9nqcGYNGxVXjEym9zekNcRl1gLYOUVrZxsKFWavGLfBMhIWRG007M9Txd58h/K83md2qdtzfL/Zt3PzfaVRxG2dRkfs3myzaOQ75XeRUUNpcUX8R1M/llyZzMraHC3eosXbzrd6irbDLmTu1Q4nRLXHZmLfnLb8o83K7hdl8TmcudfH5VzZpXfzTN3qVWq7bN1k/stPh7sXjzT9w8wlHrEMo9lqcPdHOLZHFhAEAQBAEAQHU09Q3Bap6zvqezHgiOzOkHqc8f8j+qymrNcFyIcNPOjLwlJf1MstqQCMs435GcliT203K4f8AWEdDR4k/wsrfBfxIFO+Ice6K9W/8EqwLCOatnOP+Z3mVs6ewuCOIxnaKnzS5mvcNMtLXAgHXxz9U9k8ZlQCSQcpABkSMtaKacmhUw04Uo1GtD+5q2O0MNVxdAkgPALMLRULcQZxomWiGAZBgA2g5ldOzuZ12ummFrqytNnYZNk5YeLZTv0cg/MO6P1U2F3mty6tNN8fb7nq57O0tx7ZI8l5iJu+aSZHw0HT6V67tcjUVU3pyi2x8/JWt4hOzE0eDli38SXg/YnjF9BKW7OjykT3TzrfvflKjr9W/1vLWSe1w8/7Wb615157oFjXF+jDnwQHEniyIyGqVmptRzdxXlhacqqrNfEiNzoBMExsGZO5YpXdieUs2LlZu25azm7XWL3lxy6ugDYtlTgoxSRxOLxEq9aVSWjw7vA27r5pvb+YqlX6xnUZL7JDz5ssuaCIIkHWNUhRJ2d0XZwjOLhLUz01rGgNpswDbxnGZ3r2cnJ3Zhh6EKEcyGo5e08t3zHzWyhso4rE9dPi+Z8cMh1yfGPRerWzGStGPjp9vY27n5vtKo4jbOoyP2bzZZtHId8rvIqKG0uKL+I6mfyy5M5hbQ4Qs3bzrd6irbDLuTu1Q4nRLXHZnh1Cm4y+mHHVmXCBn8JHSs41JRVkytXwdGvJSqRu1o1skdhyDWhoAiBJ8ySvJNt3ZLSpxpQUI6kVrx5p+4eYWVHrEV8o9lqcPdHOLZHFhAEAQBAEAQHU09Q3Bap6zvqezHgipdz+NVHQ8nvJ/RTVloi/A12Tp3qV4d02/rf7F1QGzKVlfNar1QO7JTzVqcTWYWefjKz7rL6aC6oDZo5q2c4/5neZWzp7C4I4jGdoqfNLmfoF3WBlnsbKtaJqU5gkDRsezimTqe8ExGYDmn32rCELNye8sYrE9JTp0YaopX429uZX9lql2Whrhb7XaLPVYQab3AVqLxhjj08BOIS7IEZEZyJUtyg49xhXdGEgGQHOAPSJyOao19o6vJL/cW8WV78bxWnoJHeP4WWGfxNEGXI3pQl3N+q/we7m5v7x8gvMTt+RJkbs38z5IvqubY5RbY+fnvSnDh2Ti7YhY5qvnEvTS6Pot17+drFm6edb978pUdfq3+t5cyT2uHn/azfWvOvM+1Wx7azWg8U4ZEDbrzViFKMqbe80+Kx1WljI00/hebot3+poKubgxb6ogODh72veP6Fdw0rxs9xzGWqChVVSP/bXxX3NC6+ab2/mKgr9YzcZL7JDz5smtFQtY5w1gEqOCvJJlnEVHTpSnHWlcp2W9Glv1hgzsB1KaeHkn8K0GuwuV6ThevK0r7kzHrOlziNRJPirkVZJHN1pKVSUlqbfM9lvEnocR3gH0K8v8VvAzcL0FPulb6r/BsXPzfaVTxG2dJkfs3myzaOQ75XeRUUNpcUX8R1M/llyZzC2hwhZu3nW71FW2GXcndqhxOiWuOzM687a+m4BsQWzmJ2keis0aUZxuzTZTyhWw9WMadrNX1eL+xcslQuY1x1kepUNSKjJpGxwlWVWhGctbR4vHmn7h5he0esRHlHstTh7o5xbI4sIAgCAIAgCA6mnqG4LVPWd9T2Y8EZt3v+uqDpLvB3+1Zqr91F8ORo8nztjq0e/O9Jf7NQKqb9aNLMq5nS556YPeSreIVlFHP5Gm51Ksnv0+rNVVDfoz7iu0Wm3soHMPqnEBkS0EucAdhwgrZ09hcEcRjO0VPmlzNP26vc2m0mjTdNJhgRk0naQNjdgGwADUAAckldinQlOSpx1vWZ7LAwNwmJ6ZEqm60s66Okhk2iqXRytcns1nDBA3qOc3N3Zaw2Gjh4ZsT5arLpcFOQ3FUY2TqGI4ZMbM1Jh38ZUyxG+Fv3NPmvc9su2rZX1bPXYWVKdQtc09MDMdIIgg7QQV7idryI8iP9xL5vZEirm4OUW2Pn5qm4qkTipnc7PyUH7RA2iyPiX3fUrXVzrfvflK9r9WzDJXa4ef9rN9a868x7x59v3PNXKPVPzOcyj2+H8vM2FTOjM2/BxW7z5Kzhtpmky4v3UH4vkWLr5pvb+YrCv1jLmS+yQ8+bJLbzb/AJSsae2ibG9nqcGc/Rs73zga50a8IJjfC2LaWs4uFOc9lN8D5WoPZy2ubvBHmiknqE6U4bSa4o+aU4cOycXbELzNWdnGXTS6Lot17+drG3c/N9pVLEbZ0+R+zebLNo5Dvld5FRQ2lxRfxHUz+WXJnMLaHCFm7edbvUVbYZdyd2qHE6Ja47Mxb85bflHm5XcLsviczlzr4/KubNK7+aZu9Sq1XbZusn9lhw92Lx5p+4eYSj1iGUey1OHujnFsjiwgCAIAgCAIDqaeobgtU9Z31PZjwRi0HRaD87h3yFdkr0fJHMUJ5uUm/wCKS+t0a1sfFN5+yR35eqqU1eaR0GMnmYepLwfroM64tb9w9VZxWpGmyFtT4I11TOiRB7KWtlK3F73FrYriRM5tf0ZrZ09hcEcRjO0VPmlzLvs97OVKtN9dr6ZdxyKeL6xzW4pc1sZiWuA2nCVDWhJx0bjY5OxNGnV+PXJ69yOTtRl7j9p3mp4aIrgazFSzq83/ABPmdBYj9Wz5QtfU22dhgnfD0+CFrqFrC5vKaWuB62uB9F7RdqiIspRzsLNcOaP0/wDzsBp7HVaAW1aTxiA14C1wk9EVMu1WMRC6uafI2IcZunuZ+bKkdMc1Z7M57xTaCXE4Y2ytq5K1zg40pOp0dtN7HTEQY6PRao71WRz91c63735SthX6tnIZK7ZHz5M31rzrjIt4muwD7HmrlLqn5nOZR7fD+Xma5VM6MzL9OTB1n0VrC62aPLr+CmvF+xZuvmm9v5io6/WMuZL7JDz5sktvNv8AlKxp7aJ8b2epwZQuFxGOD8Pqp8VuNPkLXU8vc9X8ZDJ+16LzC62SZd2afn7GOrhzhvXPzfaVQxG2dZkfs3myzaOQ75XeRUUNpcUX8R1M/llyZzC2hwhZu3nW71FW2GXcndqhxOiWuOzMW/OW35R5uV3C7L4nM5c6+PyrmzSu7mmbvUqtV22brJ/ZYcPdi8eafuHmEo9YhlHstTh7o5xbI4sIAgCAIAgJKDQXNB1EgHtKxk7JslowU6kYve0vU6l8TxRA2CZgb1rDu0rJI5628SsSNjg7vgq/S+KmjkMbajjZNbmnyZdvS1sNMhrgSSNXRrUFCnJTu0bXKmMozw7hTkm219NZ6uJrcDzBxEgAzkAB0dvgvcS9KRhkOn8E5+Nv19TQVU3xktot4TBkjN2uM4nzV1Tao3OZnhYTyi4PU9Ppfma9H2ofZ4ayiA5rHNbxiaYeQ8NrBhBh7Q92owYbIgQpoyUlc1tahKjUaa1HLVRmVlHUQ1VabOnptaGtDQQA0DMzJ2laybvJs7fDU+jpRityPlWniaWnUQQvIuzTRnVpqpTlCWpo6uy3s687uZRqPDq1BwewkgFrs2lpn3HsMjYHADITGxqRzotI4zBVlSrRlLUcu9hBIIIIyIORBGwha47ZNNXRNRtb2AhriAcssvFLnjim7tFO11gxpcdw6ysqcXOVkQYuvGhSc5eXizMuFjcbi4Ew0xnEE5SenareJlaNu85/ItJSrOf5Vz0GwqJ1BLZ65YcTWtxasRa0uE5ZOIkLJSaVrkcqFOUs9x09+8iJ2nIdJWJI7JXehIwLztQqOy5IyHX0lbCjTzI6dbORyni1iKvw7MdC8e9m5Z2NDGBoIhomTMk5k+KpVJXk2dNg6Sp0IRXdz0nuOkA9REg7wsU7E8oqSaaume8QiAxjc54rGtOXWAvXJvWyOnQp075kUr9xk37qZvd6KxhdbNPl3Zp+fsY6uHOHS2FjRSYGgzEkkzJPR0LXVpXmzs8nUlTw0bb9P1JXMkEHUQR35KO9tJclBTTi9T0fU5YhbU4FqzsX7ja01ZcCQATAMZ6h5qDEO0DZZIpqeJT7lc21QOtsZV+0+S7bmOwZ+pVvCvWjQZdpr4Km/V7+5qU2tDWhoIAaBmZk7Sq05Xk2bnDUlTpRgtyPFop4mOB2g+GaQdpJnuIpKpSlB6mv8nMLaHCBAEAQBAEB9BjMJrPU3F3WstvtVTA3juklxmT9kR596hVOGc9HcbGeLxCoQ+N3blvfgvv9Sq95Jkkk9JzKlSSVka+c5TlnSd34nlemJJTrubk1xG4kLFwi9aJqeIq01aEmuDsWatpfgYcbs8XvHpUcacc56C7VxddUabU5ab733lbTOnFiM9Mme9SZsbWtoKPT1c/pM553ffT9SZ1V5p4i4njRMnoWCjFTsluLUqtaWH6SUm/itr8Cs5xOZzUqVijKTk7vWW7LaXzGN3JftOxjoUM6cbat65mwwuLrubTm9me97ou30IuF1Pjd+IrPo4dyK/7biP8A0l9WTXPeT7NVbVZsyI2Obtad/wCizKx+7eyNpu+8qbGWmkx+KGsq8iqxw/8AFUe2DlsnLsIWEqcZa0WaGMr0dEJNLu3fRnL/AOVvZDgVQ8CD3M0RrubGI0mNeGOM6y2XNz2A9qg6COf4G1eVqrwrd7Sulfw07j8nq1XOMuJJ61YjFRVkaarWqVZZ022/EU6rm8kkbjC9cU9aPKdapTd4Sa4OxZp2t+BxxumWgZnKZPoonTjnLQt5ep4yv0M25yveKWl+L9iLhdT43fiKz6OHciv+24n/ANJfVnq21HFxBJOrIk9AXlOKSukZ42rUlUcZSbWjW/ArKQpEwtVT43fiKw6OHciysZiErKpL6slfaqmFvHdt949KxVOF3oRPPGYhU4PPlv3sj4XU+N34isujh3Ih/bcT/wCkvqxa6jiQHOJyacyTraCvKaSWhd/M9xdSpKSU5N6IvS764pkCkKhM21PAgPcBvKwdOL3FiOLrxSSm0l4slr2qoCIe7kt949AWMacO5byxXxmITVpy1R3vuKilNeeqdQtMtJB6jC8cU9ZnTqzpu8G0/DQWbPbHzm9xydtPwlRzpRtqLuHx1fPu5t6HvfcyCpWc7lOJ3klZqMVqRUqV6tTROTfF3JaNqfIGN0SPeKxlTjZ6EWKOMr58U5ytdb2K1pqSRjdrI5RSNOFk7IVsXiFOUXOWt72VlIUggCAIAgCAICeryGfe8wo47T8i1V6in/NzIFIVT6di8MnayPi9MSe0ZNYPsz3ud6Qo4a5Px9i1iLqFKP8ADf6yftYgUhVPelOHDsnF2xCxzVe5L0suj6Pde/nax4WREWruZL/uv8WkeqirO0fNcy9k6m51mv4Zf2te5VUpRCA2PZq/XWSpiAxMdk9nxAaiOhwnI7xtKA/fvYH2hp2q1nSVG1AbLSp0nEc4HVKxe2pPv8RojqOvaPdx+Y/5f/x4bvq8Is7ZslU5RnoXn3D9k+6ezZmPD83QEzObd8zPJ6we2uD9izDs8/mjykQrMrElapiM7vAAeixjHNViWtVdWee/D0ViNZEQQEtTkt7fNYrWyep1cPPmRLIgJK9YuMnoA7hCxjHNViavXdaWc+5L6KxGsiEICW0ax8rfILCGp8WWMRtL5Y8kRLMrhAT2NkvA6Q78pWFR2jcs4OGfVUe9PkyBZlY+goep2d0S2vluPSZ78/VYU9lE+L66TW93+un3IVmVwgCAIAgCAICetyGfe81HHafkW63UU/5uZApCoenDV/dpXhlJaF+t55XpiX7zpQKZ+wB3bfFQUJXcuJtsp0VCNFrfFL6b/O5QU5qQgCAu3XaGsLi7a2NXgoK8JSSsbPJeJpUJylU3r9LzKSnNYEAQHQey1/Osbg7M03njtGThgjC9h2OEnx3jFP4miaULU4y72/Sx/SHs/fNnvKzmzWnBVFRkT7tZnSOh4iYyIInKDGRCfzz/AJF9i6l12k0nEupPl1Gp8TZ1OjLG2QD2HagOaonivHUD/wAm/qVhLWv1uLFF/u6i8F/cvuRLMrhAEAQElXU3d/2csY63+txNV2YcP/pkayIQgCAICa06x8rPyhYQ1eb5ljE7S+WP9qIVmVwgPVN5aZBgheNJqzM6dSVOSlF2aPK9MAgJrSMx8rPyhYQ1eb5ljEq0l8sf7UQrMrhAEAQBAEAQE9c8WmOonvcR6KOO1L9bi1XdqVJeDf8AU17ECkKp9OxD17j4h4fZQ9ufEPAgCAIAgCAICapyG73/APVYLafkWanUQ4y9jpPYf2tdY34Kkmi4g5cqk/ZUp7trdoWZWP3y3WehfNi4NaC3E9ukoVm5tcQMqlIwJI1ObkYJGWwD+db0uCtZHWijXbhqUyGkawRIdiadrSMJB61DOdpxRssNQzsLWqcOd37GGpjWhAEAQEtXUzcfzOWMdb/W4nq7EOH/ANMiWRAEAQBATWrW09LW+Aj0WEN/FlnFa4vvjH0VvYhWZWCAIAgCAsWxpBE7Wsj8IHoo6bTT4vmW8ZCUZxbWuMP7UvYrqQqBAEAQBAEAQFi1GRTP2I7nOUcNcuPsi5ineFJ/w2+kpFdSFM9O2f3aV4jKWpfreeV6YhAEAQBAEAQBAEBP/wCLc/zH8KP/AL+Rb0PC8Jc1/ggUhUOx9gPbU2F4p1g6pZi7FAcQ+i7/ANtHOA7q1FAfrn+QvZ9t72AWqyOa+uxkteyItNIZuZ1PGfF1h0jUZWLgm03uJoYipCEoReiWtH85kLIhPiAIAgLNYfV0z848R+qji/jkuBdrR/41KXzL1KykKQQBAEBPWHFYeojucf1WEdqX63Fqsv3VJ+DX9T+5AsyqEAQBAEB7qVXOiTMCB1BYqKWolqVqlSym72VlwPCyIggCAIAgCAICeoZYzqLh5H1WCXxPyLNR3oU/ByXJ+5AsysTV2QGdbZ/5OWEXdvj7IsV4KMafjG/9UiFZlcIAgCAIAgCAIAgLleqzRMa3lSS7f/qO5RRUs9tl+tUpLCwhB6btvkU1KUAgOq9hfbq03Y86M46LiC+kTxSRqc0+6/r2jIygNP8AyLd9ntAF7XfzNZ0V6UQ6z13Z8Zo5LX5nomYJkIDgkAQBASOqEtDdgmO1eKNm33ksq0pQjB6o3t5ka9IggCAICeueKwdRPe536LCK+KX63FqvL91Sj4N/1P7ECzKoQBAEAQBAEAQBAEBb0KyIz5oUA0KA9Op5NHW7yYsFtvgvcsyf/Hj80uUTzoVmVgKCHt2fdCh4NCgGhQHzQoBoUA0KAaFANCgGhQDQILn3QoC3Tut5bjDGlsTiLjsyOQz1/wBzQZyIxYpkSydgbiz7x4pYZxJdFtrWapipe8MD2GcL2k8lw3wQdYIB1heGSaes/RLoFG2UzUr0mVCMjLBiGF0HjQDMQkXdJnlWOZUlFak2cT7W3Fwa0Oa0RTdLqfyyQWyeg5bo6V6eXuUKF3TTdUcKgY1zW6QMxU2EzlUjVOUeRQENWxFueRadTmmWncenqMFBcj0KAaFAfNCgPuhQHqrSzA6Gt8RKjp7+LLeLTWYv4Y+qv7nnQqQqHzQoD7oUB80KA+6FAfNCgPuhQHzQoD7oUB80KA1NAgHB0A4OgPNShAaftEd7R6hQ53723gbF0X+wKp/G/pZLmj1wdTGuHB0A0CAaBAODoBwdANAgHB0A4OgHB0BLZ7GHE4nYQATMEkxsAG3eRqQ8LNOzUg4ANLp2uORBGUNyHiV6Y3Jq1x4hio5nazb14J1jqOe9eWPVIuez9lc6nVaW5NLdYiC6ZGfyty60QkVLRc8OJiRmdWYiDqjXO3rXpjcttuQOqNJdBa5mOc5HT0zII68u0e30HW+z1MGiHNHKFU5beO4jwWMdlEmIVqs14vmeva+5TaqRDGzUpkvZ0unlNE9I1dYC9I0y3/im7nUrNV01Mt0tU8V7YxNaxrc2u2TiGY2IZGR7Z+xFna2rXsk0nNa57qTRNOphl0NbrYdURkOheC5+fUbIXOa1okuIaOsuMDxK9PSS23a+k91OoIc0wRr7QRrB6UBDwdANAgIxZziM/Cw9kEeijptaeLLeLjJZje+EeVvYk4OpCoODoBoEA4OgHB0A4OgHB0A4OgHB0A4OgNTQIBoEA0CAoWrFiFMMdygcXuxIMz4Kv0T6XPNssdD9h/Z7afTXcv6BWDUjQID5oEB90CAaBANAgGgQDQIBoEB4qBrSA4gE5CSBO5Ae3WfsQFp1nkNdyQ6YjPCWySBnk0mSOgSNi9MGrG1dYnPPPMHdHj/CGJ09lp4mx2QvD0yrzsrKbXvfDGtGbpyGe3f1L0EXs3ZNPXaQZpQ1sRrw5zJzOYHcgRt3BSix0XZZ0w4dAxAk+JWENlE2I62fF8y614IDhOoNO/Vkdv8AKyISw23QQd4/vah6VXvLsQOoiCOkbctuooeHE+x1xOFqAeCBQxZkay3it3zk5DNs6T2guRlpBGTajAS13UMg07cJieok9oxTPzt9mgkHWCQduYMFDM8uoZFAUqNcVaowyYacWURmIG/Iqth4SjfONzlbE0a2Z0W5fpF7QKyaYaBANAgGgQDQIBoEA0CAaBANAgGgQGnoEPRoEA4OgGgQDg6AcHQDg6AcHQDg6AaBAODoBwdAVreXU2Sym57tQAE69pjYgOeFEvedKSKhyB91p2Nj+jxSxi5GldlV7Za5pkawYg9YnbsXpidPRp4mQAMxrGQzzkRq2/2UPCxYKRBjYY7CMxPih4dVYnNY3E9wa0ay5wDRvJ1Lw9OevytStlbBTOKmwRPuudrkDbllO/t9B0NwU2WenpDk2mxzzuaCT4BYydk2SUYZ9SMe9pFf2Vtgq2IRngx0pG0MMNP4SO2VhSd4JssY+mqeJqRi7q71Ga29DRqQ7Nh1jrG0KUpmxZGNdDmulsa+/I9BzXgLNKmYJJ1me7/ZQFmm3LLZA7T/ALCHpVtoz4u0jZrDdXih4fmVjo4gTrl9U99R6EpKyk1wBaQ4HUWmQe3w7EAFmHQgPugQDQIBwdAODoBoEA4OgGgQDg6AaBANAgNHAEAwBAMAQDAEAwBAMAQDAEAwBAMAQDAEAwBAMAQHitZ2uEHvBgg7CDsKAwDx6bi8AuZjh0ZnA4gTGRnCJy7l6YNWZbo0Q5knWC0A7YLQYntQxNS7DIb8pO8iUPDXYwDMdLR4FAcRfFvqV6721DLWPqMaz3WhrnNkDpOHM9fRABGT0HTezLQMEdBH4XQPBDw7mzj6sjpBB3Eal4eiy2ZlOno6bGsYJhrRAE5nIIDhPaPI5L0xPPsneFQVgwHiuMEIen6E1uTevLyHqV4eg5DL7R7kBUHKPVq7Ah4cj7I2Zpe0HPC6oRvFQgH1QklqMurSFO3WikwQwhlbDsa6oGl2HoEu1IFqLmAIejAEAwBAMAQDAEAwBAMAQDAEAwBAMAQDAE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34" name="AutoShape 10" descr="Image result for Macbeth"/>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1038" name="Picture 14" descr="http://s3.amazonaws.com/s3.timetoast.com/public/uploads/photos/1794098/macbeth-logo.jpg"/>
          <p:cNvPicPr>
            <a:picLocks noChangeAspect="1" noChangeArrowheads="1"/>
          </p:cNvPicPr>
          <p:nvPr/>
        </p:nvPicPr>
        <p:blipFill>
          <a:blip r:embed="rId3" cstate="print"/>
          <a:srcRect/>
          <a:stretch>
            <a:fillRect/>
          </a:stretch>
        </p:blipFill>
        <p:spPr bwMode="auto">
          <a:xfrm>
            <a:off x="6156176" y="116632"/>
            <a:ext cx="2880320" cy="1132757"/>
          </a:xfrm>
          <a:prstGeom prst="rect">
            <a:avLst/>
          </a:prstGeom>
          <a:noFill/>
        </p:spPr>
      </p:pic>
      <p:sp>
        <p:nvSpPr>
          <p:cNvPr id="13" name="TextBox 12"/>
          <p:cNvSpPr txBox="1"/>
          <p:nvPr/>
        </p:nvSpPr>
        <p:spPr>
          <a:xfrm>
            <a:off x="107504" y="116632"/>
            <a:ext cx="5904656" cy="369332"/>
          </a:xfrm>
          <a:prstGeom prst="rect">
            <a:avLst/>
          </a:prstGeom>
          <a:solidFill>
            <a:schemeClr val="accent5">
              <a:lumMod val="20000"/>
              <a:lumOff val="80000"/>
            </a:schemeClr>
          </a:solidFill>
          <a:ln w="38100">
            <a:solidFill>
              <a:srgbClr val="C00000"/>
            </a:solidFill>
          </a:ln>
        </p:spPr>
        <p:txBody>
          <a:bodyPr wrap="square" rtlCol="0">
            <a:spAutoFit/>
          </a:bodyPr>
          <a:lstStyle/>
          <a:p>
            <a:r>
              <a:rPr lang="en-GB" b="1" dirty="0" smtClean="0"/>
              <a:t>(1) </a:t>
            </a:r>
            <a:r>
              <a:rPr lang="en-GB" b="1" dirty="0" smtClean="0">
                <a:solidFill>
                  <a:srgbClr val="990033"/>
                </a:solidFill>
              </a:rPr>
              <a:t>The Inversion of Moral Values </a:t>
            </a:r>
            <a:r>
              <a:rPr lang="en-GB" b="1" dirty="0" smtClean="0"/>
              <a:t>– Act 1, Scene 1</a:t>
            </a:r>
            <a:endParaRPr lang="en-GB" b="1" dirty="0"/>
          </a:p>
        </p:txBody>
      </p:sp>
      <p:sp>
        <p:nvSpPr>
          <p:cNvPr id="14" name="TextBox 13"/>
          <p:cNvSpPr txBox="1"/>
          <p:nvPr/>
        </p:nvSpPr>
        <p:spPr>
          <a:xfrm>
            <a:off x="611560" y="1484784"/>
            <a:ext cx="5904656" cy="3970318"/>
          </a:xfrm>
          <a:prstGeom prst="rect">
            <a:avLst/>
          </a:prstGeom>
          <a:noFill/>
          <a:ln w="38100">
            <a:solidFill>
              <a:srgbClr val="7030A0"/>
            </a:solidFill>
          </a:ln>
        </p:spPr>
        <p:txBody>
          <a:bodyPr wrap="square" rtlCol="0">
            <a:spAutoFit/>
          </a:bodyPr>
          <a:lstStyle/>
          <a:p>
            <a:r>
              <a:rPr lang="en-GB" i="1" dirty="0" smtClean="0"/>
              <a:t>1</a:t>
            </a:r>
            <a:r>
              <a:rPr lang="en-GB" i="1" baseline="30000" dirty="0" smtClean="0"/>
              <a:t>st</a:t>
            </a:r>
            <a:r>
              <a:rPr lang="en-GB" i="1" dirty="0" smtClean="0"/>
              <a:t> Witch</a:t>
            </a:r>
            <a:r>
              <a:rPr lang="en-GB" dirty="0" smtClean="0"/>
              <a:t>:  </a:t>
            </a:r>
            <a:r>
              <a:rPr lang="en-GB" b="1" dirty="0" smtClean="0"/>
              <a:t>When shall we three meet again</a:t>
            </a:r>
          </a:p>
          <a:p>
            <a:r>
              <a:rPr lang="en-GB" b="1" dirty="0"/>
              <a:t> </a:t>
            </a:r>
            <a:r>
              <a:rPr lang="en-GB" b="1" dirty="0" smtClean="0"/>
              <a:t>                  In </a:t>
            </a:r>
            <a:r>
              <a:rPr lang="en-GB" b="1" dirty="0" smtClean="0">
                <a:solidFill>
                  <a:srgbClr val="FF0000"/>
                </a:solidFill>
              </a:rPr>
              <a:t>thunder, lightning or in rain</a:t>
            </a:r>
            <a:r>
              <a:rPr lang="en-GB" b="1" dirty="0" smtClean="0"/>
              <a:t>?</a:t>
            </a:r>
          </a:p>
          <a:p>
            <a:r>
              <a:rPr lang="en-GB" i="1" dirty="0" smtClean="0"/>
              <a:t>2</a:t>
            </a:r>
            <a:r>
              <a:rPr lang="en-GB" i="1" baseline="30000" dirty="0" smtClean="0"/>
              <a:t>nd</a:t>
            </a:r>
            <a:r>
              <a:rPr lang="en-GB" i="1" dirty="0" smtClean="0"/>
              <a:t> Witch</a:t>
            </a:r>
            <a:r>
              <a:rPr lang="en-GB" dirty="0" smtClean="0"/>
              <a:t>: </a:t>
            </a:r>
            <a:r>
              <a:rPr lang="en-GB" b="1" dirty="0" smtClean="0"/>
              <a:t>When the </a:t>
            </a:r>
            <a:r>
              <a:rPr lang="en-GB" b="1" dirty="0" smtClean="0">
                <a:solidFill>
                  <a:srgbClr val="FF0000"/>
                </a:solidFill>
              </a:rPr>
              <a:t>hurlyburly</a:t>
            </a:r>
            <a:r>
              <a:rPr lang="en-GB" b="1" dirty="0" smtClean="0"/>
              <a:t>’s done</a:t>
            </a:r>
          </a:p>
          <a:p>
            <a:r>
              <a:rPr lang="en-GB" dirty="0"/>
              <a:t> </a:t>
            </a:r>
            <a:r>
              <a:rPr lang="en-GB" dirty="0" smtClean="0"/>
              <a:t>                  </a:t>
            </a:r>
            <a:r>
              <a:rPr lang="en-GB" b="1" dirty="0" smtClean="0"/>
              <a:t>When the </a:t>
            </a:r>
            <a:r>
              <a:rPr lang="en-GB" b="1" dirty="0" smtClean="0">
                <a:solidFill>
                  <a:srgbClr val="FF0000"/>
                </a:solidFill>
              </a:rPr>
              <a:t>battle’s lost and won</a:t>
            </a:r>
            <a:r>
              <a:rPr lang="en-GB" b="1" dirty="0" smtClean="0"/>
              <a:t>.</a:t>
            </a:r>
          </a:p>
          <a:p>
            <a:r>
              <a:rPr lang="en-GB" i="1" dirty="0" smtClean="0"/>
              <a:t>3</a:t>
            </a:r>
            <a:r>
              <a:rPr lang="en-GB" i="1" baseline="30000" dirty="0" smtClean="0"/>
              <a:t>rd</a:t>
            </a:r>
            <a:r>
              <a:rPr lang="en-GB" i="1" dirty="0" smtClean="0"/>
              <a:t> Witch</a:t>
            </a:r>
            <a:r>
              <a:rPr lang="en-GB" dirty="0" smtClean="0"/>
              <a:t>: </a:t>
            </a:r>
            <a:r>
              <a:rPr lang="en-GB" b="1" dirty="0" smtClean="0"/>
              <a:t>That will be ere the set of sun.</a:t>
            </a:r>
          </a:p>
          <a:p>
            <a:r>
              <a:rPr lang="en-GB" i="1" dirty="0" smtClean="0"/>
              <a:t>1</a:t>
            </a:r>
            <a:r>
              <a:rPr lang="en-GB" i="1" baseline="30000" dirty="0" smtClean="0"/>
              <a:t>st</a:t>
            </a:r>
            <a:r>
              <a:rPr lang="en-GB" i="1" dirty="0" smtClean="0"/>
              <a:t> Witch</a:t>
            </a:r>
            <a:r>
              <a:rPr lang="en-GB" dirty="0" smtClean="0"/>
              <a:t>:  </a:t>
            </a:r>
            <a:r>
              <a:rPr lang="en-GB" b="1" dirty="0" smtClean="0"/>
              <a:t>Where the place?</a:t>
            </a:r>
          </a:p>
          <a:p>
            <a:r>
              <a:rPr lang="en-GB" i="1" dirty="0" smtClean="0"/>
              <a:t>2</a:t>
            </a:r>
            <a:r>
              <a:rPr lang="en-GB" i="1" baseline="30000" dirty="0" smtClean="0"/>
              <a:t>nd</a:t>
            </a:r>
            <a:r>
              <a:rPr lang="en-GB" i="1" dirty="0" smtClean="0"/>
              <a:t> Witch</a:t>
            </a:r>
            <a:r>
              <a:rPr lang="en-GB" dirty="0" smtClean="0"/>
              <a:t>:                                </a:t>
            </a:r>
            <a:r>
              <a:rPr lang="en-GB" b="1" dirty="0" smtClean="0"/>
              <a:t>Upon the heath.</a:t>
            </a:r>
          </a:p>
          <a:p>
            <a:r>
              <a:rPr lang="en-GB" i="1" dirty="0" smtClean="0"/>
              <a:t>3</a:t>
            </a:r>
            <a:r>
              <a:rPr lang="en-GB" i="1" baseline="30000" dirty="0" smtClean="0"/>
              <a:t>rd</a:t>
            </a:r>
            <a:r>
              <a:rPr lang="en-GB" i="1" dirty="0" smtClean="0"/>
              <a:t> Witch</a:t>
            </a:r>
            <a:r>
              <a:rPr lang="en-GB" dirty="0" smtClean="0"/>
              <a:t>:  </a:t>
            </a:r>
            <a:r>
              <a:rPr lang="en-GB" b="1" dirty="0" smtClean="0"/>
              <a:t>There to meet with Macbeth.</a:t>
            </a:r>
          </a:p>
          <a:p>
            <a:r>
              <a:rPr lang="en-GB" i="1" dirty="0" smtClean="0"/>
              <a:t>1</a:t>
            </a:r>
            <a:r>
              <a:rPr lang="en-GB" i="1" baseline="30000" dirty="0" smtClean="0"/>
              <a:t>st</a:t>
            </a:r>
            <a:r>
              <a:rPr lang="en-GB" i="1" dirty="0" smtClean="0"/>
              <a:t> Witch</a:t>
            </a:r>
            <a:r>
              <a:rPr lang="en-GB" dirty="0" smtClean="0"/>
              <a:t>:  </a:t>
            </a:r>
            <a:r>
              <a:rPr lang="en-GB" b="1" dirty="0" smtClean="0"/>
              <a:t>I come, Graymalkin!</a:t>
            </a:r>
          </a:p>
          <a:p>
            <a:r>
              <a:rPr lang="en-GB" i="1" dirty="0" smtClean="0"/>
              <a:t>2</a:t>
            </a:r>
            <a:r>
              <a:rPr lang="en-GB" i="1" baseline="30000" dirty="0" smtClean="0"/>
              <a:t>nd</a:t>
            </a:r>
            <a:r>
              <a:rPr lang="en-GB" i="1" dirty="0" smtClean="0"/>
              <a:t> Witch</a:t>
            </a:r>
            <a:r>
              <a:rPr lang="en-GB" dirty="0" smtClean="0"/>
              <a:t>: </a:t>
            </a:r>
            <a:r>
              <a:rPr lang="en-GB" b="1" dirty="0" smtClean="0"/>
              <a:t>Paddock calls.</a:t>
            </a:r>
          </a:p>
          <a:p>
            <a:r>
              <a:rPr lang="en-GB" i="1" dirty="0" smtClean="0"/>
              <a:t>3</a:t>
            </a:r>
            <a:r>
              <a:rPr lang="en-GB" i="1" baseline="30000" dirty="0" smtClean="0"/>
              <a:t>rd</a:t>
            </a:r>
            <a:r>
              <a:rPr lang="en-GB" i="1" dirty="0" smtClean="0"/>
              <a:t> Witch</a:t>
            </a:r>
            <a:r>
              <a:rPr lang="en-GB" dirty="0" smtClean="0"/>
              <a:t>: </a:t>
            </a:r>
            <a:r>
              <a:rPr lang="en-GB" b="1" dirty="0" smtClean="0"/>
              <a:t>Anon.</a:t>
            </a:r>
          </a:p>
          <a:p>
            <a:r>
              <a:rPr lang="en-GB" i="1" dirty="0" smtClean="0"/>
              <a:t>All</a:t>
            </a:r>
            <a:r>
              <a:rPr lang="en-GB" dirty="0" smtClean="0"/>
              <a:t>:             </a:t>
            </a:r>
            <a:r>
              <a:rPr lang="en-GB" b="1" dirty="0" smtClean="0">
                <a:solidFill>
                  <a:srgbClr val="FF0000"/>
                </a:solidFill>
              </a:rPr>
              <a:t>Fair is foul, and foul is fair</a:t>
            </a:r>
            <a:r>
              <a:rPr lang="en-GB" b="1" dirty="0" smtClean="0"/>
              <a:t>:</a:t>
            </a:r>
          </a:p>
          <a:p>
            <a:r>
              <a:rPr lang="en-GB" dirty="0"/>
              <a:t> </a:t>
            </a:r>
            <a:r>
              <a:rPr lang="en-GB" dirty="0" smtClean="0"/>
              <a:t>                  </a:t>
            </a:r>
            <a:r>
              <a:rPr lang="en-GB" b="1" dirty="0" smtClean="0"/>
              <a:t>Hover through the fog and filthy air.</a:t>
            </a:r>
          </a:p>
          <a:p>
            <a:r>
              <a:rPr lang="en-GB" dirty="0"/>
              <a:t> </a:t>
            </a:r>
            <a:r>
              <a:rPr lang="en-GB" dirty="0" smtClean="0"/>
              <a:t>                  [ </a:t>
            </a:r>
            <a:r>
              <a:rPr lang="en-GB" i="1" dirty="0"/>
              <a:t>T</a:t>
            </a:r>
            <a:r>
              <a:rPr lang="en-GB" i="1" dirty="0" smtClean="0"/>
              <a:t>hey vanish</a:t>
            </a:r>
            <a:r>
              <a:rPr lang="en-GB" dirty="0" smtClean="0"/>
              <a:t>]</a:t>
            </a:r>
            <a:endParaRPr lang="en-GB" dirty="0"/>
          </a:p>
        </p:txBody>
      </p:sp>
      <p:sp>
        <p:nvSpPr>
          <p:cNvPr id="22" name="Line Callout 1 21"/>
          <p:cNvSpPr/>
          <p:nvPr/>
        </p:nvSpPr>
        <p:spPr>
          <a:xfrm>
            <a:off x="683568" y="764704"/>
            <a:ext cx="2808312" cy="576064"/>
          </a:xfrm>
          <a:prstGeom prst="borderCallout1">
            <a:avLst>
              <a:gd name="adj1" fmla="val 95638"/>
              <a:gd name="adj2" fmla="val 49223"/>
              <a:gd name="adj3" fmla="val 189652"/>
              <a:gd name="adj4" fmla="val 7327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They have control over the natural elements</a:t>
            </a:r>
            <a:endParaRPr lang="en-GB" b="1" dirty="0"/>
          </a:p>
        </p:txBody>
      </p:sp>
      <p:sp>
        <p:nvSpPr>
          <p:cNvPr id="23" name="Line Callout 1 22"/>
          <p:cNvSpPr/>
          <p:nvPr/>
        </p:nvSpPr>
        <p:spPr>
          <a:xfrm>
            <a:off x="5796136" y="3283884"/>
            <a:ext cx="3024336" cy="612648"/>
          </a:xfrm>
          <a:prstGeom prst="borderCallout1">
            <a:avLst>
              <a:gd name="adj1" fmla="val 48902"/>
              <a:gd name="adj2" fmla="val 524"/>
              <a:gd name="adj3" fmla="val -166408"/>
              <a:gd name="adj4" fmla="val -7941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buAutoNum type="arabicPeriod"/>
            </a:pPr>
            <a:r>
              <a:rPr lang="en-GB" b="1" dirty="0" smtClean="0"/>
              <a:t>Noise (of battle)</a:t>
            </a:r>
          </a:p>
          <a:p>
            <a:pPr marL="342900" indent="-342900" algn="ctr">
              <a:buAutoNum type="arabicPeriod"/>
            </a:pPr>
            <a:r>
              <a:rPr lang="en-GB" b="1" dirty="0" smtClean="0"/>
              <a:t>Confusion  (mental)</a:t>
            </a:r>
            <a:endParaRPr lang="en-GB" b="1" dirty="0"/>
          </a:p>
        </p:txBody>
      </p:sp>
      <p:sp>
        <p:nvSpPr>
          <p:cNvPr id="24" name="Line Callout 1 23"/>
          <p:cNvSpPr/>
          <p:nvPr/>
        </p:nvSpPr>
        <p:spPr>
          <a:xfrm>
            <a:off x="5220072" y="3914794"/>
            <a:ext cx="3312368" cy="1602438"/>
          </a:xfrm>
          <a:prstGeom prst="borderCallout1">
            <a:avLst>
              <a:gd name="adj1" fmla="val 52079"/>
              <a:gd name="adj2" fmla="val -546"/>
              <a:gd name="adj3" fmla="val -87949"/>
              <a:gd name="adj4" fmla="val -5981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They speak in  riddles but the meaning is sinister: Scotland wins over Norway, but on another level, Macbeth loses the battle over his conscience, to evil</a:t>
            </a:r>
            <a:endParaRPr lang="en-GB" b="1" dirty="0"/>
          </a:p>
        </p:txBody>
      </p:sp>
      <p:sp>
        <p:nvSpPr>
          <p:cNvPr id="26" name="Horizontal Scroll 25"/>
          <p:cNvSpPr/>
          <p:nvPr/>
        </p:nvSpPr>
        <p:spPr>
          <a:xfrm>
            <a:off x="1403648" y="5517232"/>
            <a:ext cx="6408712" cy="1340768"/>
          </a:xfrm>
          <a:prstGeom prst="horizontalScroll">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7030A0"/>
                </a:solidFill>
              </a:rPr>
              <a:t>Social/Historical Context: </a:t>
            </a:r>
          </a:p>
          <a:p>
            <a:pPr algn="ctr"/>
            <a:r>
              <a:rPr lang="en-GB" b="1" dirty="0" smtClean="0">
                <a:solidFill>
                  <a:schemeClr val="accent2">
                    <a:lumMod val="50000"/>
                  </a:schemeClr>
                </a:solidFill>
              </a:rPr>
              <a:t>James I was fascinated with witches and wrote a book about them called ‘Demonologie.’ Shakespeare was planning on securing funding for the Globe Theatre after QEI’s death!</a:t>
            </a:r>
            <a:endParaRPr lang="en-GB" b="1" dirty="0">
              <a:solidFill>
                <a:schemeClr val="accent2">
                  <a:lumMod val="50000"/>
                </a:schemeClr>
              </a:solidFill>
            </a:endParaRPr>
          </a:p>
        </p:txBody>
      </p:sp>
      <p:sp>
        <p:nvSpPr>
          <p:cNvPr id="29" name="Line Callout 1 28"/>
          <p:cNvSpPr/>
          <p:nvPr/>
        </p:nvSpPr>
        <p:spPr>
          <a:xfrm>
            <a:off x="251520" y="2276872"/>
            <a:ext cx="2664296" cy="1620760"/>
          </a:xfrm>
          <a:prstGeom prst="borderCallout1">
            <a:avLst>
              <a:gd name="adj1" fmla="val 100897"/>
              <a:gd name="adj2" fmla="val 49888"/>
              <a:gd name="adj3" fmla="val 144850"/>
              <a:gd name="adj4" fmla="val 10559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This sets the perverse atmosphere of evil in the play: it marks the inversion of moral values – Good is bad, bad is good!</a:t>
            </a:r>
            <a:endParaRPr lang="en-GB" b="1" dirty="0"/>
          </a:p>
        </p:txBody>
      </p:sp>
      <p:sp>
        <p:nvSpPr>
          <p:cNvPr id="15" name="TextBox 14"/>
          <p:cNvSpPr txBox="1"/>
          <p:nvPr/>
        </p:nvSpPr>
        <p:spPr>
          <a:xfrm>
            <a:off x="6660232" y="2060848"/>
            <a:ext cx="2376264" cy="1200329"/>
          </a:xfrm>
          <a:prstGeom prst="rect">
            <a:avLst/>
          </a:prstGeom>
          <a:solidFill>
            <a:srgbClr val="FFFF00"/>
          </a:solidFill>
          <a:ln w="38100">
            <a:solidFill>
              <a:srgbClr val="FF0000"/>
            </a:solidFill>
          </a:ln>
        </p:spPr>
        <p:txBody>
          <a:bodyPr wrap="square" rtlCol="0">
            <a:spAutoFit/>
          </a:bodyPr>
          <a:lstStyle/>
          <a:p>
            <a:r>
              <a:rPr lang="en-GB" b="1" u="sng" dirty="0" smtClean="0">
                <a:solidFill>
                  <a:srgbClr val="FF0000"/>
                </a:solidFill>
              </a:rPr>
              <a:t>L.O.</a:t>
            </a:r>
          </a:p>
          <a:p>
            <a:r>
              <a:rPr lang="en-GB" b="1" dirty="0" smtClean="0">
                <a:solidFill>
                  <a:schemeClr val="accent5">
                    <a:lumMod val="50000"/>
                  </a:schemeClr>
                </a:solidFill>
              </a:rPr>
              <a:t>To revise key themes, character s and language in ‘Macbeth’</a:t>
            </a:r>
            <a:endParaRPr lang="en-GB" b="1" dirty="0">
              <a:solidFill>
                <a:schemeClr val="accent5">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circle(in)">
                                      <p:cBhvr>
                                        <p:cTn id="12" dur="20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 calcmode="lin" valueType="num">
                                      <p:cBhvr additive="base">
                                        <p:cTn id="17" dur="500" fill="hold"/>
                                        <p:tgtEl>
                                          <p:spTgt spid="22"/>
                                        </p:tgtEl>
                                        <p:attrNameLst>
                                          <p:attrName>ppt_x</p:attrName>
                                        </p:attrNameLst>
                                      </p:cBhvr>
                                      <p:tavLst>
                                        <p:tav tm="0">
                                          <p:val>
                                            <p:strVal val="#ppt_x"/>
                                          </p:val>
                                        </p:tav>
                                        <p:tav tm="100000">
                                          <p:val>
                                            <p:strVal val="#ppt_x"/>
                                          </p:val>
                                        </p:tav>
                                      </p:tavLst>
                                    </p:anim>
                                    <p:anim calcmode="lin" valueType="num">
                                      <p:cBhvr additive="base">
                                        <p:cTn id="1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anim calcmode="lin" valueType="num">
                                      <p:cBhvr additive="base">
                                        <p:cTn id="23" dur="500" fill="hold"/>
                                        <p:tgtEl>
                                          <p:spTgt spid="23"/>
                                        </p:tgtEl>
                                        <p:attrNameLst>
                                          <p:attrName>ppt_x</p:attrName>
                                        </p:attrNameLst>
                                      </p:cBhvr>
                                      <p:tavLst>
                                        <p:tav tm="0">
                                          <p:val>
                                            <p:strVal val="#ppt_x"/>
                                          </p:val>
                                        </p:tav>
                                        <p:tav tm="100000">
                                          <p:val>
                                            <p:strVal val="#ppt_x"/>
                                          </p:val>
                                        </p:tav>
                                      </p:tavLst>
                                    </p:anim>
                                    <p:anim calcmode="lin" valueType="num">
                                      <p:cBhvr additive="base">
                                        <p:cTn id="2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4"/>
                                        </p:tgtEl>
                                        <p:attrNameLst>
                                          <p:attrName>style.visibility</p:attrName>
                                        </p:attrNameLst>
                                      </p:cBhvr>
                                      <p:to>
                                        <p:strVal val="visible"/>
                                      </p:to>
                                    </p:set>
                                    <p:anim calcmode="lin" valueType="num">
                                      <p:cBhvr additive="base">
                                        <p:cTn id="29" dur="500" fill="hold"/>
                                        <p:tgtEl>
                                          <p:spTgt spid="24"/>
                                        </p:tgtEl>
                                        <p:attrNameLst>
                                          <p:attrName>ppt_x</p:attrName>
                                        </p:attrNameLst>
                                      </p:cBhvr>
                                      <p:tavLst>
                                        <p:tav tm="0">
                                          <p:val>
                                            <p:strVal val="#ppt_x"/>
                                          </p:val>
                                        </p:tav>
                                        <p:tav tm="100000">
                                          <p:val>
                                            <p:strVal val="#ppt_x"/>
                                          </p:val>
                                        </p:tav>
                                      </p:tavLst>
                                    </p:anim>
                                    <p:anim calcmode="lin" valueType="num">
                                      <p:cBhvr additive="base">
                                        <p:cTn id="3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9"/>
                                        </p:tgtEl>
                                        <p:attrNameLst>
                                          <p:attrName>style.visibility</p:attrName>
                                        </p:attrNameLst>
                                      </p:cBhvr>
                                      <p:to>
                                        <p:strVal val="visible"/>
                                      </p:to>
                                    </p:set>
                                    <p:anim calcmode="lin" valueType="num">
                                      <p:cBhvr additive="base">
                                        <p:cTn id="35" dur="500" fill="hold"/>
                                        <p:tgtEl>
                                          <p:spTgt spid="29"/>
                                        </p:tgtEl>
                                        <p:attrNameLst>
                                          <p:attrName>ppt_x</p:attrName>
                                        </p:attrNameLst>
                                      </p:cBhvr>
                                      <p:tavLst>
                                        <p:tav tm="0">
                                          <p:val>
                                            <p:strVal val="#ppt_x"/>
                                          </p:val>
                                        </p:tav>
                                        <p:tav tm="100000">
                                          <p:val>
                                            <p:strVal val="#ppt_x"/>
                                          </p:val>
                                        </p:tav>
                                      </p:tavLst>
                                    </p:anim>
                                    <p:anim calcmode="lin" valueType="num">
                                      <p:cBhvr additive="base">
                                        <p:cTn id="36"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26"/>
                                        </p:tgtEl>
                                        <p:attrNameLst>
                                          <p:attrName>style.visibility</p:attrName>
                                        </p:attrNameLst>
                                      </p:cBhvr>
                                      <p:to>
                                        <p:strVal val="visible"/>
                                      </p:to>
                                    </p:set>
                                    <p:animEffect transition="in" filter="fade">
                                      <p:cBhvr>
                                        <p:cTn id="41" dur="1000"/>
                                        <p:tgtEl>
                                          <p:spTgt spid="26"/>
                                        </p:tgtEl>
                                      </p:cBhvr>
                                    </p:animEffect>
                                    <p:anim calcmode="lin" valueType="num">
                                      <p:cBhvr>
                                        <p:cTn id="42" dur="1000" fill="hold"/>
                                        <p:tgtEl>
                                          <p:spTgt spid="26"/>
                                        </p:tgtEl>
                                        <p:attrNameLst>
                                          <p:attrName>ppt_x</p:attrName>
                                        </p:attrNameLst>
                                      </p:cBhvr>
                                      <p:tavLst>
                                        <p:tav tm="0">
                                          <p:val>
                                            <p:strVal val="#ppt_x"/>
                                          </p:val>
                                        </p:tav>
                                        <p:tav tm="100000">
                                          <p:val>
                                            <p:strVal val="#ppt_x"/>
                                          </p:val>
                                        </p:tav>
                                      </p:tavLst>
                                    </p:anim>
                                    <p:anim calcmode="lin" valueType="num">
                                      <p:cBhvr>
                                        <p:cTn id="43"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22" grpId="0" animBg="1"/>
      <p:bldP spid="23" grpId="0" animBg="1"/>
      <p:bldP spid="24" grpId="0" animBg="1"/>
      <p:bldP spid="26" grpId="0" animBg="1"/>
      <p:bldP spid="2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Image result for unplugged"/>
          <p:cNvPicPr>
            <a:picLocks noChangeAspect="1" noChangeArrowheads="1"/>
          </p:cNvPicPr>
          <p:nvPr/>
        </p:nvPicPr>
        <p:blipFill>
          <a:blip r:embed="rId2" cstate="print"/>
          <a:srcRect/>
          <a:stretch>
            <a:fillRect/>
          </a:stretch>
        </p:blipFill>
        <p:spPr bwMode="auto">
          <a:xfrm>
            <a:off x="6660232" y="1052736"/>
            <a:ext cx="1979712" cy="1085403"/>
          </a:xfrm>
          <a:prstGeom prst="rect">
            <a:avLst/>
          </a:prstGeom>
          <a:noFill/>
        </p:spPr>
      </p:pic>
      <p:sp>
        <p:nvSpPr>
          <p:cNvPr id="1030" name="AutoShape 6" descr="data:image/jpeg;base64,/9j/4AAQSkZJRgABAQAAAQABAAD/2wCEAAkGBxISEhUSERMVFRUWGBUVGRYXFRUVFRYYFRgWGBgYFhcYHSggGholGxcWITEiJSkrLi4uFx8zODMtNygtLisBCgoKDg0OGhAQGy8lICItKy0vLS0tLy0tLS01LS8uLS0tLS0vLS0tLS0tLS8tLS0tLS0tLS0tLS0tLS0tLS0tLf/AABEIAKQBMgMBEQACEQEDEQH/xAAcAAEAAwEBAQEBAAAAAAAAAAAAAwQFBgIBBwj/xABAEAABAwEEBAsECgICAwAAAAABAAIRAwQFEiETMUFxFCIyM1FhgZGhscEGQlJyFSNigpKy0dLh8AfxosJDU5P/xAAbAQEAAgMBAQAAAAAAAAAAAAAAAwQCBQYBB//EAD0RAAIBAgEICAQDCAMBAQAAAAABAgMRBAUSITEyQXGxEzM0UWGBocEicpHRFVLwFCNigqKy4fEkQlPC8v/aAAwDAQACEQMRAD8A/DUAQBAEAQFm72Uy8Cq4tZtIEn+7ezsQHt9laXkNexokxLjBjrIEDoxRrz2oCvWouYYcIOveOkHaOtARoAgCAIAgCAIAgCAIAgCAIAgCAIAgCAIAgCAIAgCAIAgCAIAgCAIAgCA9U2FxAGskAahmesrxu2kyjFyaitbL/wBB1/gH/wBKf7lH00O8u/hmK/J6r7nitdFZoLnNED7bD4AyirQe8xlk7ExTk4aF4r7lFSlI7a4LBdmG0C31alN1VtM2ctYXwHnGXSGnMFujPzPymCAMe2WCpgFmezBXouM03w1+CoGvAExOuYzOa8bsrmUIuUlFa2YtaiWEtcII6wfEJGSkroyq0Z0pZk1Zk9ku6pVBLGggGOU0Z7iQsZVIx0NktHCVqyzqcbom+g6/wD8dP9yx6aHeTfhmK/J6r7j6Dr/APx0/3J00O8fhmK/J6r7lO02d1M4XiDvB8Qs4yUldFatQqUZZtRWesiWRCbFH2crloc/DSBzGkdhJHU0SfBRSrRiX6OTa9VXStxIa9zPaJDmP+UmfEBYrEQZPPI2Iirqz89J5+ha8BxZAIDhLmAwdWRMrN1oLWytDJ2JmrxhyK9ksT6hIYASMzLmt8yFlKcY6yGjhqtZtU1exZ+g6/wAA/HT/AHLDpod5Y/DMV+T1X3H0HX+Afjp/uTpod4/DMV+T1X3KtosdSny2kdesd4yWUakZamQVcJWpK84tL0+pAsyuaDLmrkAhogiRx6e37yi6aHeXo5NxMldQ9V9z79B1/gH46f7k6aHee/hmK/J6r7j6Dr/APx0/3J00O8fhmK/J6r7le12GpSjGIn7TT5ErKNSMtTIa2ErUUnUja/Anp3NXcAQ0QQCOPT2/eWLrQW8kjk7EySahr8V9z79B1/gH46f7k6aHeZfhmK/J6r7j6Dr/AAD8dP8AcnTQ7x+GYr8nqvuDclf4B+On+5Omh3j8MxX5PVfcq2exve4saBiEyCWjVrzJhZucUrsrww1WdR04rStaLX0HX+Afjp/uWHTQ7yx+GYr8nqvuVrXYqlKMYietp8iVlGpGWpkFbCVqKTqRtfgWG3LXIkNGefLp/uWPTQ7yZZNxTV8z1X3PlS5q7QSWiB9th8A5Omh3j8MxS/6eq+5QUpRCAIAgCAID3SfDgegg9y8krpokpTzKkZ9zTOoBWrO8TuroROXYvBa+h7zlntgkdBI7ltU7q5wM4OEnF7nY3az2sp021KZeGjItdgc3FxiJgyMWfUZ6SoKVS7aNpjsF0VOnNLcr8TQqWwVw0VXBzqLAGuYYcWDjseXTMgcWDyT1uKsGqaaMK+KTsRc7MnUYjGBlijYekLxJLQjKpUlUedJ3ZNcbuK4dBB7x/CqYpaUzochzvTnG2pp/X/RqQqpvbM+IeGDe75qERqAHr6q/h1aByeV6mfiWrakl7+5a9mmtFQ1HAHAJaDmMZ5JI6sz2BK882NlvPck4VVqrlLVHma9Wo5xLnEknWSqB1aW5ELazSS0OBI2SsnGSV2iONelKThGSbW4lxkkSSdWtYsmjrRh3PUioW/FPhmruIjeF+45bI9VRxDg/+1/TSbSpHTkZrtxYJ4x2Z+epZZks3OtoIniKSqKk5fE92n/RIViSvSrM568aAY8gajmNx/mVsaM86N2cblHDKhXcY6npX64m3YqmKm09Ud2XoqNSNptHU4Kr0uHhJd3LR7Er3gAkmAMysUruyJ5zjCLlJ2SI6FpY+cLpjXkRr3rKUJR1oioYqjXv0cr28GuZSvzkt3nyU2G2mavLnVQ4vkXrPyG/KPJQT2mbbD9VDguR7a4HMEEdRleNNaySM4yV4tNeGk+yvD29tLPjXA5ggjpBletW1nkZKSvF3XgY9jqRaHdZcPH+FcqK9FeRzWDqZmUJLvcl6myqR0xk35U5LerF35eit4WOtnP5dq6YU/P29jRs1TExp1SP4VecbSaNzhqnSUYTW9C01MLHO1wPPL1SEc6SQxNXoqM59y/wcytmcMEAQBAEAQBAdTT1DcFqnrO+p7C4I9LwyMK10Jr4ficP+UT6q/Tn+6v3HKYzD3x7p/ma9dZu1ACqKdjqpRUtDRRr2bCcTf4/15ZHYrVGruZocpZPVnUh9Cw1jXtOLp1bWkTl1AT49atnPEN30sBcHZOJBjUCI1t6s+xVMTF6GdBkOrFZ8G9L0+QtjoqUt7vGAoqa+CRexk2sTQXi/WyLihNkRWKpZW1nstNmfaNJowzR1X06jciHYA0EOcZGTh7vWthh38COSyvG2Kl425Fq03MLMZpuLqVUY6ZcGh4AJa5lQNJAe1wIMGDkdRUOJ1o2OQ7Zk++6IlVN4c9dh+tbvPkVsa2wzjsmP/lQ/W5nRN1rXM7OOswLr55v3vylbCv1b8jj8mdsj/NyZvLXnXGReB+vb9zzVyl1T8znMoO2UIP5eZrqmdGY9+jjN3equYXUzm8updJB+HuXrr5pvb+YqGv1jNrkvskPPmyS282/5Ssae2ibG9nqcGZN1WprMWKc41CdUq1Xpynaxz2SsXSw7n0j123cT3elrY8NDSciTqheUKcoN3JMqY2jiIRVNvQ+4uV6wFCQQZaG5dJEH1UMY3q2febOvXUMBnReuKX10MXPzfafRMRtnmR+zebLNo5Dvld5FRQ2lxRfxHUz+WXJlK5KvFLT7pnsP+vFT4mPxJ95qsiVr0pQb2Xfyf8Aop2czXkfG71U09FLyNbh2nlC61Zz9zdVA6wxb85bflHm5XcLsviczlzr4/KubNK7+aZu9Sq1XbZusn9lp8Pdi8eafuHmEo9YhlHstTh7o5xbI4sIAgCAIAgCA6mnqG4LVPWd9T2Y8Eel4ZcCs6jNZjuhrj3Zf9gpoytTa8f1yKFWhnY2nU/hfp/+iyoS/oBC9PGk9DMWlbDTqnoDj57dhIWzg7xXA4fFRUa80t0nzNN9UPAc2MTcTmazkA5zgfsw07BkM160mrMihOUJKUdaDLJp306lN4DGiXYi1pY6HOLYJznDAO2RtMKGNLMjJG0q47p69GdrNWv9fcmBVE6lNPSiKy3g2zW2jWeMTQCCBrhwewkdYxT2K7htl8TmcuK1eL74rmy5ft/063BqdMhzmYzUc1pawl4ptAaC1pyFMGY96JMYjlWjeJWyZVcK6S3kK152Bzdiqhr2uOofotnUi5RaRxOCqxpV4zlqRstvOnr42RGzpnr6lSdCeo6WOVsNbO02TW7j4+Bl3XzzfvflKtV+rZoslu+Mj/NyZvrXnXGRbxNoYB9jzVyl1T8zncem8oQS/h5muqZ0RjX47jNHQ3zJV3Cr4WzmsuSvVjHuXuX7r5pvb+YqCv1jNtkvskPPmyS282/5Ssae2ibG9nqcGYNGxVXjEym9zekNcRl1gLYOUVrZxsKFWavGLfBMhIWRG007M9Txd58h/K83md2qdtzfL/Zt3PzfaVRxG2dRkfs3myzaOQ75XeRUUNpcUX8R1M/llyZzMraHC3eosXbzrd6irbDLmTu1Q4nRLXHZmLfnLb8o83K7hdl8TmcudfH5VzZpXfzTN3qVWq7bN1k/stPh7sXjzT9w8wlHrEMo9lqcPdHOLZHFhAEAQBAEAQHU09Q3Bap6zvqezHgiOzOkHqc8f8j+qymrNcFyIcNPOjLwlJf1MstqQCMs435GcliT203K4f8AWEdDR4k/wsrfBfxIFO+Ice6K9W/8EqwLCOatnOP+Z3mVs6ewuCOIxnaKnzS5mvcNMtLXAgHXxz9U9k8ZlQCSQcpABkSMtaKacmhUw04Uo1GtD+5q2O0MNVxdAkgPALMLRULcQZxomWiGAZBgA2g5ldOzuZ12ummFrqytNnYZNk5YeLZTv0cg/MO6P1U2F3mty6tNN8fb7nq57O0tx7ZI8l5iJu+aSZHw0HT6V67tcjUVU3pyi2x8/JWt4hOzE0eDli38SXg/YnjF9BKW7OjykT3TzrfvflKjr9W/1vLWSe1w8/7Wb615157oFjXF+jDnwQHEniyIyGqVmptRzdxXlhacqqrNfEiNzoBMExsGZO5YpXdieUs2LlZu25azm7XWL3lxy6ugDYtlTgoxSRxOLxEq9aVSWjw7vA27r5pvb+YqlX6xnUZL7JDz5ssuaCIIkHWNUhRJ2d0XZwjOLhLUz01rGgNpswDbxnGZ3r2cnJ3Zhh6EKEcyGo5e08t3zHzWyhso4rE9dPi+Z8cMh1yfGPRerWzGStGPjp9vY27n5vtKo4jbOoyP2bzZZtHId8rvIqKG0uKL+I6mfyy5M5hbQ4Qs3bzrd6irbDLuTu1Q4nRLXHZnh1Cm4y+mHHVmXCBn8JHSs41JRVkytXwdGvJSqRu1o1skdhyDWhoAiBJ8ySvJNt3ZLSpxpQUI6kVrx5p+4eYWVHrEV8o9lqcPdHOLZHFhAEAQBAEAQHU09Q3Bap6zvqezHgipdz+NVHQ8nvJ/RTVloi/A12Tp3qV4d02/rf7F1QGzKVlfNar1QO7JTzVqcTWYWefjKz7rL6aC6oDZo5q2c4/5neZWzp7C4I4jGdoqfNLmfoF3WBlnsbKtaJqU5gkDRsezimTqe8ExGYDmn32rCELNye8sYrE9JTp0YaopX429uZX9lql2Whrhb7XaLPVYQab3AVqLxhjj08BOIS7IEZEZyJUtyg49xhXdGEgGQHOAPSJyOao19o6vJL/cW8WV78bxWnoJHeP4WWGfxNEGXI3pQl3N+q/we7m5v7x8gvMTt+RJkbs38z5IvqubY5RbY+fnvSnDh2Ti7YhY5qvnEvTS6Pot17+drFm6edb978pUdfq3+t5cyT2uHn/azfWvOvM+1Wx7azWg8U4ZEDbrzViFKMqbe80+Kx1WljI00/hebot3+poKubgxb6ogODh72veP6Fdw0rxs9xzGWqChVVSP/bXxX3NC6+ab2/mKgr9YzcZL7JDz5smtFQtY5w1gEqOCvJJlnEVHTpSnHWlcp2W9Glv1hgzsB1KaeHkn8K0GuwuV6ThevK0r7kzHrOlziNRJPirkVZJHN1pKVSUlqbfM9lvEnocR3gH0K8v8VvAzcL0FPulb6r/BsXPzfaVTxG2dJkfs3myzaOQ75XeRUUNpcUX8R1M/llyZzC2hwhZu3nW71FW2GXcndqhxOiWuOzM687a+m4BsQWzmJ2keis0aUZxuzTZTyhWw9WMadrNX1eL+xcslQuY1x1kepUNSKjJpGxwlWVWhGctbR4vHmn7h5he0esRHlHstTh7o5xbI4sIAgCAIAgCA6mnqG4LVPWd9T2Y8EZt3v+uqDpLvB3+1Zqr91F8ORo8nztjq0e/O9Jf7NQKqb9aNLMq5nS556YPeSreIVlFHP5Gm51Ksnv0+rNVVDfoz7iu0Wm3soHMPqnEBkS0EucAdhwgrZ09hcEcRjO0VPmlzNP26vc2m0mjTdNJhgRk0naQNjdgGwADUAAckldinQlOSpx1vWZ7LAwNwmJ6ZEqm60s66Okhk2iqXRytcns1nDBA3qOc3N3Zaw2Gjh4ZsT5arLpcFOQ3FUY2TqGI4ZMbM1Jh38ZUyxG+Fv3NPmvc9su2rZX1bPXYWVKdQtc09MDMdIIgg7QQV7idryI8iP9xL5vZEirm4OUW2Pn5qm4qkTipnc7PyUH7RA2iyPiX3fUrXVzrfvflK9r9WzDJXa4ef9rN9a868x7x59v3PNXKPVPzOcyj2+H8vM2FTOjM2/BxW7z5Kzhtpmky4v3UH4vkWLr5pvb+YrCv1jLmS+yQ8+bJLbzb/AJSsae2ibG9nqcGc/Rs73zga50a8IJjfC2LaWs4uFOc9lN8D5WoPZy2ubvBHmiknqE6U4bSa4o+aU4cOycXbELzNWdnGXTS6Lot17+drG3c/N9pVLEbZ0+R+zebLNo5Dvld5FRQ2lxRfxHUz+WXJnMLaHCFm7edbvUVbYZdyd2qHE6Ja47Mxb85bflHm5XcLsviczlzr4/KubNK7+aZu9Sq1XbZusn9lhw92Lx5p+4eYSj1iGUey1OHujnFsjiwgCAIAgCAIDqaeobgtU9Z31PZjwRi0HRaD87h3yFdkr0fJHMUJ5uUm/wCKS+t0a1sfFN5+yR35eqqU1eaR0GMnmYepLwfroM64tb9w9VZxWpGmyFtT4I11TOiRB7KWtlK3F73FrYriRM5tf0ZrZ09hcEcRjO0VPmlzLvs97OVKtN9dr6ZdxyKeL6xzW4pc1sZiWuA2nCVDWhJx0bjY5OxNGnV+PXJ69yOTtRl7j9p3mp4aIrgazFSzq83/ABPmdBYj9Wz5QtfU22dhgnfD0+CFrqFrC5vKaWuB62uB9F7RdqiIspRzsLNcOaP0/wDzsBp7HVaAW1aTxiA14C1wk9EVMu1WMRC6uafI2IcZunuZ+bKkdMc1Z7M57xTaCXE4Y2ytq5K1zg40pOp0dtN7HTEQY6PRao71WRz91c63735SthX6tnIZK7ZHz5M31rzrjIt4muwD7HmrlLqn5nOZR7fD+Xma5VM6MzL9OTB1n0VrC62aPLr+CmvF+xZuvmm9v5io6/WMuZL7JDz5sktvNv8AlKxp7aJ8b2epwZQuFxGOD8Pqp8VuNPkLXU8vc9X8ZDJ+16LzC62SZd2afn7GOrhzhvXPzfaVQxG2dZkfs3myzaOQ75XeRUUNpcUX8R1M/llyZzC2hwhZu3nW71FW2GXcndqhxOiWuOzMW/OW35R5uV3C7L4nM5c6+PyrmzSu7mmbvUqtV22brJ/ZYcPdi8eafuHmEo9YhlHstTh7o5xbI4sIAgCAIAgJKDQXNB1EgHtKxk7JslowU6kYve0vU6l8TxRA2CZgb1rDu0rJI5628SsSNjg7vgq/S+KmjkMbajjZNbmnyZdvS1sNMhrgSSNXRrUFCnJTu0bXKmMozw7hTkm219NZ6uJrcDzBxEgAzkAB0dvgvcS9KRhkOn8E5+Nv19TQVU3xktot4TBkjN2uM4nzV1Tao3OZnhYTyi4PU9Ppfma9H2ofZ4ayiA5rHNbxiaYeQ8NrBhBh7Q92owYbIgQpoyUlc1tahKjUaa1HLVRmVlHUQ1VabOnptaGtDQQA0DMzJ2laybvJs7fDU+jpRityPlWniaWnUQQvIuzTRnVpqpTlCWpo6uy3s687uZRqPDq1BwewkgFrs2lpn3HsMjYHADITGxqRzotI4zBVlSrRlLUcu9hBIIIIyIORBGwha47ZNNXRNRtb2AhriAcssvFLnjim7tFO11gxpcdw6ysqcXOVkQYuvGhSc5eXizMuFjcbi4Ew0xnEE5SenareJlaNu85/ItJSrOf5Vz0GwqJ1BLZ65YcTWtxasRa0uE5ZOIkLJSaVrkcqFOUs9x09+8iJ2nIdJWJI7JXehIwLztQqOy5IyHX0lbCjTzI6dbORyni1iKvw7MdC8e9m5Z2NDGBoIhomTMk5k+KpVJXk2dNg6Sp0IRXdz0nuOkA9REg7wsU7E8oqSaaume8QiAxjc54rGtOXWAvXJvWyOnQp075kUr9xk37qZvd6KxhdbNPl3Zp+fsY6uHOHS2FjRSYGgzEkkzJPR0LXVpXmzs8nUlTw0bb9P1JXMkEHUQR35KO9tJclBTTi9T0fU5YhbU4FqzsX7ja01ZcCQATAMZ6h5qDEO0DZZIpqeJT7lc21QOtsZV+0+S7bmOwZ+pVvCvWjQZdpr4Km/V7+5qU2tDWhoIAaBmZk7Sq05Xk2bnDUlTpRgtyPFop4mOB2g+GaQdpJnuIpKpSlB6mv8nMLaHCBAEAQBAEB9BjMJrPU3F3WstvtVTA3juklxmT9kR596hVOGc9HcbGeLxCoQ+N3blvfgvv9Sq95Jkkk9JzKlSSVka+c5TlnSd34nlemJJTrubk1xG4kLFwi9aJqeIq01aEmuDsWatpfgYcbs8XvHpUcacc56C7VxddUabU5ab733lbTOnFiM9Mme9SZsbWtoKPT1c/pM553ffT9SZ1V5p4i4njRMnoWCjFTsluLUqtaWH6SUm/itr8Cs5xOZzUqVijKTk7vWW7LaXzGN3JftOxjoUM6cbat65mwwuLrubTm9me97ou30IuF1Pjd+IrPo4dyK/7biP8A0l9WTXPeT7NVbVZsyI2Obtad/wCizKx+7eyNpu+8qbGWmkx+KGsq8iqxw/8AFUe2DlsnLsIWEqcZa0WaGMr0dEJNLu3fRnL/AOVvZDgVQ8CD3M0RrubGI0mNeGOM6y2XNz2A9qg6COf4G1eVqrwrd7Sulfw07j8nq1XOMuJJ61YjFRVkaarWqVZZ022/EU6rm8kkbjC9cU9aPKdapTd4Sa4OxZp2t+BxxumWgZnKZPoonTjnLQt5ep4yv0M25yveKWl+L9iLhdT43fiKz6OHciv+24n/ANJfVnq21HFxBJOrIk9AXlOKSukZ42rUlUcZSbWjW/ArKQpEwtVT43fiKw6OHciysZiErKpL6slfaqmFvHdt949KxVOF3oRPPGYhU4PPlv3sj4XU+N34isujh3Ih/bcT/wCkvqxa6jiQHOJyacyTraCvKaSWhd/M9xdSpKSU5N6IvS764pkCkKhM21PAgPcBvKwdOL3FiOLrxSSm0l4slr2qoCIe7kt949AWMacO5byxXxmITVpy1R3vuKilNeeqdQtMtJB6jC8cU9ZnTqzpu8G0/DQWbPbHzm9xydtPwlRzpRtqLuHx1fPu5t6HvfcyCpWc7lOJ3klZqMVqRUqV6tTROTfF3JaNqfIGN0SPeKxlTjZ6EWKOMr58U5ytdb2K1pqSRjdrI5RSNOFk7IVsXiFOUXOWt72VlIUggCAIAgCAICeryGfe8wo47T8i1V6in/NzIFIVT6di8MnayPi9MSe0ZNYPsz3ud6Qo4a5Px9i1iLqFKP8ADf6yftYgUhVPelOHDsnF2xCxzVe5L0suj6Pde/nax4WREWruZL/uv8WkeqirO0fNcy9k6m51mv4Zf2te5VUpRCA2PZq/XWSpiAxMdk9nxAaiOhwnI7xtKA/fvYH2hp2q1nSVG1AbLSp0nEc4HVKxe2pPv8RojqOvaPdx+Y/5f/x4bvq8Is7ZslU5RnoXn3D9k+6ezZmPD83QEzObd8zPJ6we2uD9izDs8/mjykQrMrElapiM7vAAeixjHNViWtVdWee/D0ViNZEQQEtTkt7fNYrWyep1cPPmRLIgJK9YuMnoA7hCxjHNViavXdaWc+5L6KxGsiEICW0ax8rfILCGp8WWMRtL5Y8kRLMrhAT2NkvA6Q78pWFR2jcs4OGfVUe9PkyBZlY+goep2d0S2vluPSZ78/VYU9lE+L66TW93+un3IVmVwgCAIAgCAICetyGfe81HHafkW63UU/5uZApCoenDV/dpXhlJaF+t55XpiX7zpQKZ+wB3bfFQUJXcuJtsp0VCNFrfFL6b/O5QU5qQgCAu3XaGsLi7a2NXgoK8JSSsbPJeJpUJylU3r9LzKSnNYEAQHQey1/Osbg7M03njtGThgjC9h2OEnx3jFP4miaULU4y72/Sx/SHs/fNnvKzmzWnBVFRkT7tZnSOh4iYyIInKDGRCfzz/AJF9i6l12k0nEupPl1Gp8TZ1OjLG2QD2HagOaonivHUD/wAm/qVhLWv1uLFF/u6i8F/cvuRLMrhAEAQElXU3d/2csY63+txNV2YcP/pkayIQgCAICa06x8rPyhYQ1eb5ljE7S+WP9qIVmVwgPVN5aZBgheNJqzM6dSVOSlF2aPK9MAgJrSMx8rPyhYQ1eb5ljEq0l8sf7UQrMrhAEAQBAEAQE9c8WmOonvcR6KOO1L9bi1XdqVJeDf8AU17ECkKp9OxD17j4h4fZQ9ufEPAgCAIAgCAICapyG73/APVYLafkWanUQ4y9jpPYf2tdY34Kkmi4g5cqk/ZUp7trdoWZWP3y3WehfNi4NaC3E9ukoVm5tcQMqlIwJI1ObkYJGWwD+db0uCtZHWijXbhqUyGkawRIdiadrSMJB61DOdpxRssNQzsLWqcOd37GGpjWhAEAQEtXUzcfzOWMdb/W4nq7EOH/ANMiWRAEAQBATWrW09LW+Aj0WEN/FlnFa4vvjH0VvYhWZWCAIAgCAsWxpBE7Wsj8IHoo6bTT4vmW8ZCUZxbWuMP7UvYrqQqBAEAQBAEAQFi1GRTP2I7nOUcNcuPsi5ineFJ/w2+kpFdSFM9O2f3aV4jKWpfreeV6YhAEAQBAEAQBAEBP/wCLc/zH8KP/AL+Rb0PC8Jc1/ggUhUOx9gPbU2F4p1g6pZi7FAcQ+i7/ANtHOA7q1FAfrn+QvZ9t72AWqyOa+uxkteyItNIZuZ1PGfF1h0jUZWLgm03uJoYipCEoReiWtH85kLIhPiAIAgLNYfV0z848R+qji/jkuBdrR/41KXzL1KykKQQBAEBPWHFYeojucf1WEdqX63Fqsv3VJ+DX9T+5AsyqEAQBAEB7qVXOiTMCB1BYqKWolqVqlSym72VlwPCyIggCAIAgCAICeoZYzqLh5H1WCXxPyLNR3oU/ByXJ+5AsysTV2QGdbZ/5OWEXdvj7IsV4KMafjG/9UiFZlcIAgCAIAgCAIAgLleqzRMa3lSS7f/qO5RRUs9tl+tUpLCwhB6btvkU1KUAgOq9hfbq03Y86M46LiC+kTxSRqc0+6/r2jIygNP8AyLd9ntAF7XfzNZ0V6UQ6z13Z8Zo5LX5nomYJkIDgkAQBASOqEtDdgmO1eKNm33ksq0pQjB6o3t5ka9IggCAICeueKwdRPe536LCK+KX63FqvL91Sj4N/1P7ECzKoQBAEAQBAEAQBAEBb0KyIz5oUA0KA9Op5NHW7yYsFtvgvcsyf/Hj80uUTzoVmVgKCHt2fdCh4NCgGhQHzQoBoUA0KAaFANCgGhQDQILn3QoC3Tut5bjDGlsTiLjsyOQz1/wBzQZyIxYpkSydgbiz7x4pYZxJdFtrWapipe8MD2GcL2k8lw3wQdYIB1heGSaes/RLoFG2UzUr0mVCMjLBiGF0HjQDMQkXdJnlWOZUlFak2cT7W3Fwa0Oa0RTdLqfyyQWyeg5bo6V6eXuUKF3TTdUcKgY1zW6QMxU2EzlUjVOUeRQENWxFueRadTmmWncenqMFBcj0KAaFAfNCgPuhQHqrSzA6Gt8RKjp7+LLeLTWYv4Y+qv7nnQqQqHzQoD7oUB80KA+6FAfNCgPuhQHzQoD7oUB80KA1NAgHB0A4OgPNShAaftEd7R6hQ53723gbF0X+wKp/G/pZLmj1wdTGuHB0A0CAaBAODoBwdANAgHB0A4OgHB0BLZ7GHE4nYQATMEkxsAG3eRqQ8LNOzUg4ANLp2uORBGUNyHiV6Y3Jq1x4hio5nazb14J1jqOe9eWPVIuez9lc6nVaW5NLdYiC6ZGfyty60QkVLRc8OJiRmdWYiDqjXO3rXpjcttuQOqNJdBa5mOc5HT0zII68u0e30HW+z1MGiHNHKFU5beO4jwWMdlEmIVqs14vmeva+5TaqRDGzUpkvZ0unlNE9I1dYC9I0y3/im7nUrNV01Mt0tU8V7YxNaxrc2u2TiGY2IZGR7Z+xFna2rXsk0nNa57qTRNOphl0NbrYdURkOheC5+fUbIXOa1okuIaOsuMDxK9PSS23a+k91OoIc0wRr7QRrB6UBDwdANAgIxZziM/Cw9kEeijptaeLLeLjJZje+EeVvYk4OpCoODoBoEA4OgHB0A4OgHB0A4OgHB0A4OgNTQIBoEA0CAoWrFiFMMdygcXuxIMz4Kv0T6XPNssdD9h/Z7afTXcv6BWDUjQID5oEB90CAaBANAgGgQDQIBoEB4qBrSA4gE5CSBO5Ae3WfsQFp1nkNdyQ6YjPCWySBnk0mSOgSNi9MGrG1dYnPPPMHdHj/CGJ09lp4mx2QvD0yrzsrKbXvfDGtGbpyGe3f1L0EXs3ZNPXaQZpQ1sRrw5zJzOYHcgRt3BSix0XZZ0w4dAxAk+JWENlE2I62fF8y614IDhOoNO/Vkdv8AKyISw23QQd4/vah6VXvLsQOoiCOkbctuooeHE+x1xOFqAeCBQxZkay3it3zk5DNs6T2guRlpBGTajAS13UMg07cJieok9oxTPzt9mgkHWCQduYMFDM8uoZFAUqNcVaowyYacWURmIG/Iqth4SjfONzlbE0a2Z0W5fpF7QKyaYaBANAgGgQDQIBoEA0CAaBANAgGgQGnoEPRoEA4OgGgQDg6AcHQDg6AcHQDg6AaBAODoBwdAVreXU2Sym57tQAE69pjYgOeFEvedKSKhyB91p2Nj+jxSxi5GldlV7Za5pkawYg9YnbsXpidPRp4mQAMxrGQzzkRq2/2UPCxYKRBjYY7CMxPih4dVYnNY3E9wa0ay5wDRvJ1Lw9OevytStlbBTOKmwRPuudrkDbllO/t9B0NwU2WenpDk2mxzzuaCT4BYydk2SUYZ9SMe9pFf2Vtgq2IRngx0pG0MMNP4SO2VhSd4JssY+mqeJqRi7q71Ga29DRqQ7Nh1jrG0KUpmxZGNdDmulsa+/I9BzXgLNKmYJJ1me7/ZQFmm3LLZA7T/ALCHpVtoz4u0jZrDdXih4fmVjo4gTrl9U99R6EpKyk1wBaQ4HUWmQe3w7EAFmHQgPugQDQIBwdAODoBoEA4OgGgQDg6AaBANAgNHAEAwBAMAQDAEAwBAMAQDAEAwBAMAQDAEAwBAMAQHitZ2uEHvBgg7CDsKAwDx6bi8AuZjh0ZnA4gTGRnCJy7l6YNWZbo0Q5knWC0A7YLQYntQxNS7DIb8pO8iUPDXYwDMdLR4FAcRfFvqV6721DLWPqMaz3WhrnNkDpOHM9fRABGT0HTezLQMEdBH4XQPBDw7mzj6sjpBB3Eal4eiy2ZlOno6bGsYJhrRAE5nIIDhPaPI5L0xPPsneFQVgwHiuMEIen6E1uTevLyHqV4eg5DL7R7kBUHKPVq7Ah4cj7I2Zpe0HPC6oRvFQgH1QklqMurSFO3WikwQwhlbDsa6oGl2HoEu1IFqLmAIejAEAwBAMAQDAEAwBAMAQDAEAwBAMAQDAE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32" name="AutoShape 8" descr="data:image/jpeg;base64,/9j/4AAQSkZJRgABAQAAAQABAAD/2wCEAAkGBxISEhUSERMVFRUWGBUVGRYXFRUVFRYYFRgWGBgYFhcYHSggGholGxcWITEiJSkrLi4uFx8zODMtNygtLisBCgoKDg0OGhAQGy8lICItKy0vLS0tLy0tLS01LS8uLS0tLS0vLS0tLS0tLS8tLS0tLS0tLS0tLS0tLS0tLS0tLf/AABEIAKQBMgMBEQACEQEDEQH/xAAcAAEAAwEBAQEBAAAAAAAAAAAAAwQFBgIBBwj/xABAEAABAwEEBAsECgICAwAAAAABAAIRAwQFEiETMUFxFCIyM1FhgZGhscEGQlJyFSNigpKy0dLh8AfxosJDU5P/xAAbAQEAAgMBAQAAAAAAAAAAAAAAAwQCBQYBB//EAD0RAAIBAgEICAQDCAMBAQAAAAABAgMRBAUSITEyQXGxEzM0UWGBocEicpHRFVLwFCNigqKy4fEkQlPC8v/aAAwDAQACEQMRAD8A/DUAQBAEAQFm72Uy8Cq4tZtIEn+7ezsQHt9laXkNexokxLjBjrIEDoxRrz2oCvWouYYcIOveOkHaOtARoAgCAIAgCAIAgCAIAgCAIAgCAIAgCAIAgCAIAgCAIAgCAIAgCAIAgCA9U2FxAGskAahmesrxu2kyjFyaitbL/wBB1/gH/wBKf7lH00O8u/hmK/J6r7nitdFZoLnNED7bD4AyirQe8xlk7ExTk4aF4r7lFSlI7a4LBdmG0C31alN1VtM2ctYXwHnGXSGnMFujPzPymCAMe2WCpgFmezBXouM03w1+CoGvAExOuYzOa8bsrmUIuUlFa2YtaiWEtcII6wfEJGSkroyq0Z0pZk1Zk9ku6pVBLGggGOU0Z7iQsZVIx0NktHCVqyzqcbom+g6/wD8dP9yx6aHeTfhmK/J6r7j6Dr/APx0/3J00O8fhmK/J6r7lO02d1M4XiDvB8Qs4yUldFatQqUZZtRWesiWRCbFH2crloc/DSBzGkdhJHU0SfBRSrRiX6OTa9VXStxIa9zPaJDmP+UmfEBYrEQZPPI2Iirqz89J5+ha8BxZAIDhLmAwdWRMrN1oLWytDJ2JmrxhyK9ksT6hIYASMzLmt8yFlKcY6yGjhqtZtU1exZ+g6/wAA/HT/AHLDpod5Y/DMV+T1X3H0HX+Afjp/uTpod4/DMV+T1X3KtosdSny2kdesd4yWUakZamQVcJWpK84tL0+pAsyuaDLmrkAhogiRx6e37yi6aHeXo5NxMldQ9V9z79B1/gH46f7k6aHee/hmK/J6r7j6Dr/APx0/3J00O8fhmK/J6r7le12GpSjGIn7TT5ErKNSMtTIa2ErUUnUja/Anp3NXcAQ0QQCOPT2/eWLrQW8kjk7EySahr8V9z79B1/gH46f7k6aHeZfhmK/J6r7j6Dr/AAD8dP8AcnTQ7x+GYr8nqvuDclf4B+On+5Omh3j8MxX5PVfcq2exve4saBiEyCWjVrzJhZucUrsrww1WdR04rStaLX0HX+Afjp/uWHTQ7yx+GYr8nqvuVrXYqlKMYietp8iVlGpGWpkFbCVqKTqRtfgWG3LXIkNGefLp/uWPTQ7yZZNxTV8z1X3PlS5q7QSWiB9th8A5Omh3j8MxS/6eq+5QUpRCAIAgCAID3SfDgegg9y8krpokpTzKkZ9zTOoBWrO8TuroROXYvBa+h7zlntgkdBI7ltU7q5wM4OEnF7nY3az2sp021KZeGjItdgc3FxiJgyMWfUZ6SoKVS7aNpjsF0VOnNLcr8TQqWwVw0VXBzqLAGuYYcWDjseXTMgcWDyT1uKsGqaaMK+KTsRc7MnUYjGBlijYekLxJLQjKpUlUedJ3ZNcbuK4dBB7x/CqYpaUzochzvTnG2pp/X/RqQqpvbM+IeGDe75qERqAHr6q/h1aByeV6mfiWrakl7+5a9mmtFQ1HAHAJaDmMZ5JI6sz2BK882NlvPck4VVqrlLVHma9Wo5xLnEknWSqB1aW5ELazSS0OBI2SsnGSV2iONelKThGSbW4lxkkSSdWtYsmjrRh3PUioW/FPhmruIjeF+45bI9VRxDg/+1/TSbSpHTkZrtxYJ4x2Z+epZZks3OtoIniKSqKk5fE92n/RIViSvSrM568aAY8gajmNx/mVsaM86N2cblHDKhXcY6npX64m3YqmKm09Ud2XoqNSNptHU4Kr0uHhJd3LR7Er3gAkmAMysUruyJ5zjCLlJ2SI6FpY+cLpjXkRr3rKUJR1oioYqjXv0cr28GuZSvzkt3nyU2G2mavLnVQ4vkXrPyG/KPJQT2mbbD9VDguR7a4HMEEdRleNNaySM4yV4tNeGk+yvD29tLPjXA5ggjpBletW1nkZKSvF3XgY9jqRaHdZcPH+FcqK9FeRzWDqZmUJLvcl6myqR0xk35U5LerF35eit4WOtnP5dq6YU/P29jRs1TExp1SP4VecbSaNzhqnSUYTW9C01MLHO1wPPL1SEc6SQxNXoqM59y/wcytmcMEAQBAEAQBAdTT1DcFqnrO+p7C4I9LwyMK10Jr4ficP+UT6q/Tn+6v3HKYzD3x7p/ma9dZu1ACqKdjqpRUtDRRr2bCcTf4/15ZHYrVGruZocpZPVnUh9Cw1jXtOLp1bWkTl1AT49atnPEN30sBcHZOJBjUCI1t6s+xVMTF6GdBkOrFZ8G9L0+QtjoqUt7vGAoqa+CRexk2sTQXi/WyLihNkRWKpZW1nstNmfaNJowzR1X06jciHYA0EOcZGTh7vWthh38COSyvG2Kl425Fq03MLMZpuLqVUY6ZcGh4AJa5lQNJAe1wIMGDkdRUOJ1o2OQ7Zk++6IlVN4c9dh+tbvPkVsa2wzjsmP/lQ/W5nRN1rXM7OOswLr55v3vylbCv1b8jj8mdsj/NyZvLXnXGReB+vb9zzVyl1T8znMoO2UIP5eZrqmdGY9+jjN3equYXUzm8updJB+HuXrr5pvb+YqGv1jNrkvskPPmyS282/5Ssae2ibG9nqcGZN1WprMWKc41CdUq1Xpynaxz2SsXSw7n0j123cT3elrY8NDSciTqheUKcoN3JMqY2jiIRVNvQ+4uV6wFCQQZaG5dJEH1UMY3q2febOvXUMBnReuKX10MXPzfafRMRtnmR+zebLNo5Dvld5FRQ2lxRfxHUz+WXJlK5KvFLT7pnsP+vFT4mPxJ95qsiVr0pQb2Xfyf8Aop2czXkfG71U09FLyNbh2nlC61Zz9zdVA6wxb85bflHm5XcLsviczlzr4/KubNK7+aZu9Sq1XbZusn9lp8Pdi8eafuHmEo9YhlHstTh7o5xbI4sIAgCAIAgCA6mnqG4LVPWd9T2Y8Eel4ZcCs6jNZjuhrj3Zf9gpoytTa8f1yKFWhnY2nU/hfp/+iyoS/oBC9PGk9DMWlbDTqnoDj57dhIWzg7xXA4fFRUa80t0nzNN9UPAc2MTcTmazkA5zgfsw07BkM160mrMihOUJKUdaDLJp306lN4DGiXYi1pY6HOLYJznDAO2RtMKGNLMjJG0q47p69GdrNWv9fcmBVE6lNPSiKy3g2zW2jWeMTQCCBrhwewkdYxT2K7htl8TmcuK1eL74rmy5ft/063BqdMhzmYzUc1pawl4ptAaC1pyFMGY96JMYjlWjeJWyZVcK6S3kK152Bzdiqhr2uOofotnUi5RaRxOCqxpV4zlqRstvOnr42RGzpnr6lSdCeo6WOVsNbO02TW7j4+Bl3XzzfvflKtV+rZoslu+Mj/NyZvrXnXGRbxNoYB9jzVyl1T8zncem8oQS/h5muqZ0RjX47jNHQ3zJV3Cr4WzmsuSvVjHuXuX7r5pvb+YqCv1jNtkvskPPmyS282/5Ssae2ibG9nqcGYNGxVXjEym9zekNcRl1gLYOUVrZxsKFWavGLfBMhIWRG007M9Txd58h/K83md2qdtzfL/Zt3PzfaVRxG2dRkfs3myzaOQ75XeRUUNpcUX8R1M/llyZzMraHC3eosXbzrd6irbDLmTu1Q4nRLXHZmLfnLb8o83K7hdl8TmcudfH5VzZpXfzTN3qVWq7bN1k/stPh7sXjzT9w8wlHrEMo9lqcPdHOLZHFhAEAQBAEAQHU09Q3Bap6zvqezHgiOzOkHqc8f8j+qymrNcFyIcNPOjLwlJf1MstqQCMs435GcliT203K4f8AWEdDR4k/wsrfBfxIFO+Ice6K9W/8EqwLCOatnOP+Z3mVs6ewuCOIxnaKnzS5mvcNMtLXAgHXxz9U9k8ZlQCSQcpABkSMtaKacmhUw04Uo1GtD+5q2O0MNVxdAkgPALMLRULcQZxomWiGAZBgA2g5ldOzuZ12ummFrqytNnYZNk5YeLZTv0cg/MO6P1U2F3mty6tNN8fb7nq57O0tx7ZI8l5iJu+aSZHw0HT6V67tcjUVU3pyi2x8/JWt4hOzE0eDli38SXg/YnjF9BKW7OjykT3TzrfvflKjr9W/1vLWSe1w8/7Wb615157oFjXF+jDnwQHEniyIyGqVmptRzdxXlhacqqrNfEiNzoBMExsGZO5YpXdieUs2LlZu25azm7XWL3lxy6ugDYtlTgoxSRxOLxEq9aVSWjw7vA27r5pvb+YqlX6xnUZL7JDz5ssuaCIIkHWNUhRJ2d0XZwjOLhLUz01rGgNpswDbxnGZ3r2cnJ3Zhh6EKEcyGo5e08t3zHzWyhso4rE9dPi+Z8cMh1yfGPRerWzGStGPjp9vY27n5vtKo4jbOoyP2bzZZtHId8rvIqKG0uKL+I6mfyy5M5hbQ4Qs3bzrd6irbDLuTu1Q4nRLXHZnh1Cm4y+mHHVmXCBn8JHSs41JRVkytXwdGvJSqRu1o1skdhyDWhoAiBJ8ySvJNt3ZLSpxpQUI6kVrx5p+4eYWVHrEV8o9lqcPdHOLZHFhAEAQBAEAQHU09Q3Bap6zvqezHgipdz+NVHQ8nvJ/RTVloi/A12Tp3qV4d02/rf7F1QGzKVlfNar1QO7JTzVqcTWYWefjKz7rL6aC6oDZo5q2c4/5neZWzp7C4I4jGdoqfNLmfoF3WBlnsbKtaJqU5gkDRsezimTqe8ExGYDmn32rCELNye8sYrE9JTp0YaopX429uZX9lql2Whrhb7XaLPVYQab3AVqLxhjj08BOIS7IEZEZyJUtyg49xhXdGEgGQHOAPSJyOao19o6vJL/cW8WV78bxWnoJHeP4WWGfxNEGXI3pQl3N+q/we7m5v7x8gvMTt+RJkbs38z5IvqubY5RbY+fnvSnDh2Ti7YhY5qvnEvTS6Pot17+drFm6edb978pUdfq3+t5cyT2uHn/azfWvOvM+1Wx7azWg8U4ZEDbrzViFKMqbe80+Kx1WljI00/hebot3+poKubgxb6ogODh72veP6Fdw0rxs9xzGWqChVVSP/bXxX3NC6+ab2/mKgr9YzcZL7JDz5smtFQtY5w1gEqOCvJJlnEVHTpSnHWlcp2W9Glv1hgzsB1KaeHkn8K0GuwuV6ThevK0r7kzHrOlziNRJPirkVZJHN1pKVSUlqbfM9lvEnocR3gH0K8v8VvAzcL0FPulb6r/BsXPzfaVTxG2dJkfs3myzaOQ75XeRUUNpcUX8R1M/llyZzC2hwhZu3nW71FW2GXcndqhxOiWuOzM687a+m4BsQWzmJ2keis0aUZxuzTZTyhWw9WMadrNX1eL+xcslQuY1x1kepUNSKjJpGxwlWVWhGctbR4vHmn7h5he0esRHlHstTh7o5xbI4sIAgCAIAgCA6mnqG4LVPWd9T2Y8EZt3v+uqDpLvB3+1Zqr91F8ORo8nztjq0e/O9Jf7NQKqb9aNLMq5nS556YPeSreIVlFHP5Gm51Ksnv0+rNVVDfoz7iu0Wm3soHMPqnEBkS0EucAdhwgrZ09hcEcRjO0VPmlzNP26vc2m0mjTdNJhgRk0naQNjdgGwADUAAckldinQlOSpx1vWZ7LAwNwmJ6ZEqm60s66Okhk2iqXRytcns1nDBA3qOc3N3Zaw2Gjh4ZsT5arLpcFOQ3FUY2TqGI4ZMbM1Jh38ZUyxG+Fv3NPmvc9su2rZX1bPXYWVKdQtc09MDMdIIgg7QQV7idryI8iP9xL5vZEirm4OUW2Pn5qm4qkTipnc7PyUH7RA2iyPiX3fUrXVzrfvflK9r9WzDJXa4ef9rN9a868x7x59v3PNXKPVPzOcyj2+H8vM2FTOjM2/BxW7z5Kzhtpmky4v3UH4vkWLr5pvb+YrCv1jLmS+yQ8+bJLbzb/AJSsae2ibG9nqcGc/Rs73zga50a8IJjfC2LaWs4uFOc9lN8D5WoPZy2ubvBHmiknqE6U4bSa4o+aU4cOycXbELzNWdnGXTS6Lot17+drG3c/N9pVLEbZ0+R+zebLNo5Dvld5FRQ2lxRfxHUz+WXJnMLaHCFm7edbvUVbYZdyd2qHE6Ja47Mxb85bflHm5XcLsviczlzr4/KubNK7+aZu9Sq1XbZusn9lhw92Lx5p+4eYSj1iGUey1OHujnFsjiwgCAIAgCAIDqaeobgtU9Z31PZjwRi0HRaD87h3yFdkr0fJHMUJ5uUm/wCKS+t0a1sfFN5+yR35eqqU1eaR0GMnmYepLwfroM64tb9w9VZxWpGmyFtT4I11TOiRB7KWtlK3F73FrYriRM5tf0ZrZ09hcEcRjO0VPmlzLvs97OVKtN9dr6ZdxyKeL6xzW4pc1sZiWuA2nCVDWhJx0bjY5OxNGnV+PXJ69yOTtRl7j9p3mp4aIrgazFSzq83/ABPmdBYj9Wz5QtfU22dhgnfD0+CFrqFrC5vKaWuB62uB9F7RdqiIspRzsLNcOaP0/wDzsBp7HVaAW1aTxiA14C1wk9EVMu1WMRC6uafI2IcZunuZ+bKkdMc1Z7M57xTaCXE4Y2ytq5K1zg40pOp0dtN7HTEQY6PRao71WRz91c63735SthX6tnIZK7ZHz5M31rzrjIt4muwD7HmrlLqn5nOZR7fD+Xma5VM6MzL9OTB1n0VrC62aPLr+CmvF+xZuvmm9v5io6/WMuZL7JDz5sktvNv8AlKxp7aJ8b2epwZQuFxGOD8Pqp8VuNPkLXU8vc9X8ZDJ+16LzC62SZd2afn7GOrhzhvXPzfaVQxG2dZkfs3myzaOQ75XeRUUNpcUX8R1M/llyZzC2hwhZu3nW71FW2GXcndqhxOiWuOzMW/OW35R5uV3C7L4nM5c6+PyrmzSu7mmbvUqtV22brJ/ZYcPdi8eafuHmEo9YhlHstTh7o5xbI4sIAgCAIAgJKDQXNB1EgHtKxk7JslowU6kYve0vU6l8TxRA2CZgb1rDu0rJI5628SsSNjg7vgq/S+KmjkMbajjZNbmnyZdvS1sNMhrgSSNXRrUFCnJTu0bXKmMozw7hTkm219NZ6uJrcDzBxEgAzkAB0dvgvcS9KRhkOn8E5+Nv19TQVU3xktot4TBkjN2uM4nzV1Tao3OZnhYTyi4PU9Ppfma9H2ofZ4ayiA5rHNbxiaYeQ8NrBhBh7Q92owYbIgQpoyUlc1tahKjUaa1HLVRmVlHUQ1VabOnptaGtDQQA0DMzJ2laybvJs7fDU+jpRityPlWniaWnUQQvIuzTRnVpqpTlCWpo6uy3s687uZRqPDq1BwewkgFrs2lpn3HsMjYHADITGxqRzotI4zBVlSrRlLUcu9hBIIIIyIORBGwha47ZNNXRNRtb2AhriAcssvFLnjim7tFO11gxpcdw6ysqcXOVkQYuvGhSc5eXizMuFjcbi4Ew0xnEE5SenareJlaNu85/ItJSrOf5Vz0GwqJ1BLZ65YcTWtxasRa0uE5ZOIkLJSaVrkcqFOUs9x09+8iJ2nIdJWJI7JXehIwLztQqOy5IyHX0lbCjTzI6dbORyni1iKvw7MdC8e9m5Z2NDGBoIhomTMk5k+KpVJXk2dNg6Sp0IRXdz0nuOkA9REg7wsU7E8oqSaaume8QiAxjc54rGtOXWAvXJvWyOnQp075kUr9xk37qZvd6KxhdbNPl3Zp+fsY6uHOHS2FjRSYGgzEkkzJPR0LXVpXmzs8nUlTw0bb9P1JXMkEHUQR35KO9tJclBTTi9T0fU5YhbU4FqzsX7ja01ZcCQATAMZ6h5qDEO0DZZIpqeJT7lc21QOtsZV+0+S7bmOwZ+pVvCvWjQZdpr4Km/V7+5qU2tDWhoIAaBmZk7Sq05Xk2bnDUlTpRgtyPFop4mOB2g+GaQdpJnuIpKpSlB6mv8nMLaHCBAEAQBAEB9BjMJrPU3F3WstvtVTA3juklxmT9kR596hVOGc9HcbGeLxCoQ+N3blvfgvv9Sq95Jkkk9JzKlSSVka+c5TlnSd34nlemJJTrubk1xG4kLFwi9aJqeIq01aEmuDsWatpfgYcbs8XvHpUcacc56C7VxddUabU5ab733lbTOnFiM9Mme9SZsbWtoKPT1c/pM553ffT9SZ1V5p4i4njRMnoWCjFTsluLUqtaWH6SUm/itr8Cs5xOZzUqVijKTk7vWW7LaXzGN3JftOxjoUM6cbat65mwwuLrubTm9me97ou30IuF1Pjd+IrPo4dyK/7biP8A0l9WTXPeT7NVbVZsyI2Obtad/wCizKx+7eyNpu+8qbGWmkx+KGsq8iqxw/8AFUe2DlsnLsIWEqcZa0WaGMr0dEJNLu3fRnL/AOVvZDgVQ8CD3M0RrubGI0mNeGOM6y2XNz2A9qg6COf4G1eVqrwrd7Sulfw07j8nq1XOMuJJ61YjFRVkaarWqVZZ022/EU6rm8kkbjC9cU9aPKdapTd4Sa4OxZp2t+BxxumWgZnKZPoonTjnLQt5ep4yv0M25yveKWl+L9iLhdT43fiKz6OHciv+24n/ANJfVnq21HFxBJOrIk9AXlOKSukZ42rUlUcZSbWjW/ArKQpEwtVT43fiKw6OHciysZiErKpL6slfaqmFvHdt949KxVOF3oRPPGYhU4PPlv3sj4XU+N34isujh3Ih/bcT/wCkvqxa6jiQHOJyacyTraCvKaSWhd/M9xdSpKSU5N6IvS764pkCkKhM21PAgPcBvKwdOL3FiOLrxSSm0l4slr2qoCIe7kt949AWMacO5byxXxmITVpy1R3vuKilNeeqdQtMtJB6jC8cU9ZnTqzpu8G0/DQWbPbHzm9xydtPwlRzpRtqLuHx1fPu5t6HvfcyCpWc7lOJ3klZqMVqRUqV6tTROTfF3JaNqfIGN0SPeKxlTjZ6EWKOMr58U5ytdb2K1pqSRjdrI5RSNOFk7IVsXiFOUXOWt72VlIUggCAIAgCAICeryGfe8wo47T8i1V6in/NzIFIVT6di8MnayPi9MSe0ZNYPsz3ud6Qo4a5Px9i1iLqFKP8ADf6yftYgUhVPelOHDsnF2xCxzVe5L0suj6Pde/nax4WREWruZL/uv8WkeqirO0fNcy9k6m51mv4Zf2te5VUpRCA2PZq/XWSpiAxMdk9nxAaiOhwnI7xtKA/fvYH2hp2q1nSVG1AbLSp0nEc4HVKxe2pPv8RojqOvaPdx+Y/5f/x4bvq8Is7ZslU5RnoXn3D9k+6ezZmPD83QEzObd8zPJ6we2uD9izDs8/mjykQrMrElapiM7vAAeixjHNViWtVdWee/D0ViNZEQQEtTkt7fNYrWyep1cPPmRLIgJK9YuMnoA7hCxjHNViavXdaWc+5L6KxGsiEICW0ax8rfILCGp8WWMRtL5Y8kRLMrhAT2NkvA6Q78pWFR2jcs4OGfVUe9PkyBZlY+goep2d0S2vluPSZ78/VYU9lE+L66TW93+un3IVmVwgCAIAgCAICetyGfe81HHafkW63UU/5uZApCoenDV/dpXhlJaF+t55XpiX7zpQKZ+wB3bfFQUJXcuJtsp0VCNFrfFL6b/O5QU5qQgCAu3XaGsLi7a2NXgoK8JSSsbPJeJpUJylU3r9LzKSnNYEAQHQey1/Osbg7M03njtGThgjC9h2OEnx3jFP4miaULU4y72/Sx/SHs/fNnvKzmzWnBVFRkT7tZnSOh4iYyIInKDGRCfzz/AJF9i6l12k0nEupPl1Gp8TZ1OjLG2QD2HagOaonivHUD/wAm/qVhLWv1uLFF/u6i8F/cvuRLMrhAEAQElXU3d/2csY63+txNV2YcP/pkayIQgCAICa06x8rPyhYQ1eb5ljE7S+WP9qIVmVwgPVN5aZBgheNJqzM6dSVOSlF2aPK9MAgJrSMx8rPyhYQ1eb5ljEq0l8sf7UQrMrhAEAQBAEAQE9c8WmOonvcR6KOO1L9bi1XdqVJeDf8AU17ECkKp9OxD17j4h4fZQ9ufEPAgCAIAgCAICapyG73/APVYLafkWanUQ4y9jpPYf2tdY34Kkmi4g5cqk/ZUp7trdoWZWP3y3WehfNi4NaC3E9ukoVm5tcQMqlIwJI1ObkYJGWwD+db0uCtZHWijXbhqUyGkawRIdiadrSMJB61DOdpxRssNQzsLWqcOd37GGpjWhAEAQEtXUzcfzOWMdb/W4nq7EOH/ANMiWRAEAQBATWrW09LW+Aj0WEN/FlnFa4vvjH0VvYhWZWCAIAgCAsWxpBE7Wsj8IHoo6bTT4vmW8ZCUZxbWuMP7UvYrqQqBAEAQBAEAQFi1GRTP2I7nOUcNcuPsi5ineFJ/w2+kpFdSFM9O2f3aV4jKWpfreeV6YhAEAQBAEAQBAEBP/wCLc/zH8KP/AL+Rb0PC8Jc1/ggUhUOx9gPbU2F4p1g6pZi7FAcQ+i7/ANtHOA7q1FAfrn+QvZ9t72AWqyOa+uxkteyItNIZuZ1PGfF1h0jUZWLgm03uJoYipCEoReiWtH85kLIhPiAIAgLNYfV0z848R+qji/jkuBdrR/41KXzL1KykKQQBAEBPWHFYeojucf1WEdqX63Fqsv3VJ+DX9T+5AsyqEAQBAEB7qVXOiTMCB1BYqKWolqVqlSym72VlwPCyIggCAIAgCAICeoZYzqLh5H1WCXxPyLNR3oU/ByXJ+5AsysTV2QGdbZ/5OWEXdvj7IsV4KMafjG/9UiFZlcIAgCAIAgCAIAgLleqzRMa3lSS7f/qO5RRUs9tl+tUpLCwhB6btvkU1KUAgOq9hfbq03Y86M46LiC+kTxSRqc0+6/r2jIygNP8AyLd9ntAF7XfzNZ0V6UQ6z13Z8Zo5LX5nomYJkIDgkAQBASOqEtDdgmO1eKNm33ksq0pQjB6o3t5ka9IggCAICeueKwdRPe536LCK+KX63FqvL91Sj4N/1P7ECzKoQBAEAQBAEAQBAEBb0KyIz5oUA0KA9Op5NHW7yYsFtvgvcsyf/Hj80uUTzoVmVgKCHt2fdCh4NCgGhQHzQoBoUA0KAaFANCgGhQDQILn3QoC3Tut5bjDGlsTiLjsyOQz1/wBzQZyIxYpkSydgbiz7x4pYZxJdFtrWapipe8MD2GcL2k8lw3wQdYIB1heGSaes/RLoFG2UzUr0mVCMjLBiGF0HjQDMQkXdJnlWOZUlFak2cT7W3Fwa0Oa0RTdLqfyyQWyeg5bo6V6eXuUKF3TTdUcKgY1zW6QMxU2EzlUjVOUeRQENWxFueRadTmmWncenqMFBcj0KAaFAfNCgPuhQHqrSzA6Gt8RKjp7+LLeLTWYv4Y+qv7nnQqQqHzQoD7oUB80KA+6FAfNCgPuhQHzQoD7oUB80KA1NAgHB0A4OgPNShAaftEd7R6hQ53723gbF0X+wKp/G/pZLmj1wdTGuHB0A0CAaBAODoBwdANAgHB0A4OgHB0BLZ7GHE4nYQATMEkxsAG3eRqQ8LNOzUg4ANLp2uORBGUNyHiV6Y3Jq1x4hio5nazb14J1jqOe9eWPVIuez9lc6nVaW5NLdYiC6ZGfyty60QkVLRc8OJiRmdWYiDqjXO3rXpjcttuQOqNJdBa5mOc5HT0zII68u0e30HW+z1MGiHNHKFU5beO4jwWMdlEmIVqs14vmeva+5TaqRDGzUpkvZ0unlNE9I1dYC9I0y3/im7nUrNV01Mt0tU8V7YxNaxrc2u2TiGY2IZGR7Z+xFna2rXsk0nNa57qTRNOphl0NbrYdURkOheC5+fUbIXOa1okuIaOsuMDxK9PSS23a+k91OoIc0wRr7QRrB6UBDwdANAgIxZziM/Cw9kEeijptaeLLeLjJZje+EeVvYk4OpCoODoBoEA4OgHB0A4OgHB0A4OgHB0A4OgNTQIBoEA0CAoWrFiFMMdygcXuxIMz4Kv0T6XPNssdD9h/Z7afTXcv6BWDUjQID5oEB90CAaBANAgGgQDQIBoEB4qBrSA4gE5CSBO5Ae3WfsQFp1nkNdyQ6YjPCWySBnk0mSOgSNi9MGrG1dYnPPPMHdHj/CGJ09lp4mx2QvD0yrzsrKbXvfDGtGbpyGe3f1L0EXs3ZNPXaQZpQ1sRrw5zJzOYHcgRt3BSix0XZZ0w4dAxAk+JWENlE2I62fF8y614IDhOoNO/Vkdv8AKyISw23QQd4/vah6VXvLsQOoiCOkbctuooeHE+x1xOFqAeCBQxZkay3it3zk5DNs6T2guRlpBGTajAS13UMg07cJieok9oxTPzt9mgkHWCQduYMFDM8uoZFAUqNcVaowyYacWURmIG/Iqth4SjfONzlbE0a2Z0W5fpF7QKyaYaBANAgGgQDQIBoEA0CAaBANAgGgQGnoEPRoEA4OgGgQDg6AcHQDg6AcHQDg6AaBAODoBwdAVreXU2Sym57tQAE69pjYgOeFEvedKSKhyB91p2Nj+jxSxi5GldlV7Za5pkawYg9YnbsXpidPRp4mQAMxrGQzzkRq2/2UPCxYKRBjYY7CMxPih4dVYnNY3E9wa0ay5wDRvJ1Lw9OevytStlbBTOKmwRPuudrkDbllO/t9B0NwU2WenpDk2mxzzuaCT4BYydk2SUYZ9SMe9pFf2Vtgq2IRngx0pG0MMNP4SO2VhSd4JssY+mqeJqRi7q71Ga29DRqQ7Nh1jrG0KUpmxZGNdDmulsa+/I9BzXgLNKmYJJ1me7/ZQFmm3LLZA7T/ALCHpVtoz4u0jZrDdXih4fmVjo4gTrl9U99R6EpKyk1wBaQ4HUWmQe3w7EAFmHQgPugQDQIBwdAODoBoEA4OgGgQDg6AaBANAgNHAEAwBAMAQDAEAwBAMAQDAEAwBAMAQDAEAwBAMAQHitZ2uEHvBgg7CDsKAwDx6bi8AuZjh0ZnA4gTGRnCJy7l6YNWZbo0Q5knWC0A7YLQYntQxNS7DIb8pO8iUPDXYwDMdLR4FAcRfFvqV6721DLWPqMaz3WhrnNkDpOHM9fRABGT0HTezLQMEdBH4XQPBDw7mzj6sjpBB3Eal4eiy2ZlOno6bGsYJhrRAE5nIIDhPaPI5L0xPPsneFQVgwHiuMEIen6E1uTevLyHqV4eg5DL7R7kBUHKPVq7Ah4cj7I2Zpe0HPC6oRvFQgH1QklqMurSFO3WikwQwhlbDsa6oGl2HoEu1IFqLmAIejAEAwBAMAQDAEAwBAMAQDAEAwBAMAQDAE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34" name="AutoShape 10" descr="Image result for Macbeth"/>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1038" name="Picture 14" descr="http://s3.amazonaws.com/s3.timetoast.com/public/uploads/photos/1794098/macbeth-logo.jpg"/>
          <p:cNvPicPr>
            <a:picLocks noChangeAspect="1" noChangeArrowheads="1"/>
          </p:cNvPicPr>
          <p:nvPr/>
        </p:nvPicPr>
        <p:blipFill>
          <a:blip r:embed="rId3" cstate="print"/>
          <a:srcRect/>
          <a:stretch>
            <a:fillRect/>
          </a:stretch>
        </p:blipFill>
        <p:spPr bwMode="auto">
          <a:xfrm>
            <a:off x="6300192" y="188640"/>
            <a:ext cx="2736304" cy="1132757"/>
          </a:xfrm>
          <a:prstGeom prst="rect">
            <a:avLst/>
          </a:prstGeom>
          <a:noFill/>
        </p:spPr>
      </p:pic>
      <p:sp>
        <p:nvSpPr>
          <p:cNvPr id="13" name="TextBox 12"/>
          <p:cNvSpPr txBox="1"/>
          <p:nvPr/>
        </p:nvSpPr>
        <p:spPr>
          <a:xfrm>
            <a:off x="107504" y="116632"/>
            <a:ext cx="5904656" cy="369332"/>
          </a:xfrm>
          <a:prstGeom prst="rect">
            <a:avLst/>
          </a:prstGeom>
          <a:solidFill>
            <a:schemeClr val="accent6">
              <a:lumMod val="20000"/>
              <a:lumOff val="80000"/>
            </a:schemeClr>
          </a:solidFill>
          <a:ln w="38100">
            <a:solidFill>
              <a:srgbClr val="C00000"/>
            </a:solidFill>
          </a:ln>
        </p:spPr>
        <p:txBody>
          <a:bodyPr wrap="square" rtlCol="0">
            <a:spAutoFit/>
          </a:bodyPr>
          <a:lstStyle/>
          <a:p>
            <a:r>
              <a:rPr lang="en-GB" b="1" dirty="0" smtClean="0"/>
              <a:t>(4) </a:t>
            </a:r>
            <a:r>
              <a:rPr lang="en-GB" b="1" dirty="0" smtClean="0">
                <a:solidFill>
                  <a:srgbClr val="990033"/>
                </a:solidFill>
              </a:rPr>
              <a:t>Macbeth: Conscience and Confusion  </a:t>
            </a:r>
            <a:r>
              <a:rPr lang="en-GB" b="1" dirty="0" smtClean="0"/>
              <a:t>– Act 1, Scene 3</a:t>
            </a:r>
            <a:endParaRPr lang="en-GB" b="1" dirty="0"/>
          </a:p>
        </p:txBody>
      </p:sp>
      <p:sp>
        <p:nvSpPr>
          <p:cNvPr id="14" name="TextBox 13"/>
          <p:cNvSpPr txBox="1"/>
          <p:nvPr/>
        </p:nvSpPr>
        <p:spPr>
          <a:xfrm>
            <a:off x="107504" y="548681"/>
            <a:ext cx="6120680" cy="5078313"/>
          </a:xfrm>
          <a:prstGeom prst="rect">
            <a:avLst/>
          </a:prstGeom>
          <a:noFill/>
          <a:ln w="38100">
            <a:solidFill>
              <a:srgbClr val="7030A0"/>
            </a:solidFill>
          </a:ln>
        </p:spPr>
        <p:txBody>
          <a:bodyPr wrap="square" rtlCol="0">
            <a:spAutoFit/>
          </a:bodyPr>
          <a:lstStyle/>
          <a:p>
            <a:r>
              <a:rPr lang="en-GB" i="1" dirty="0" smtClean="0"/>
              <a:t>Macbeth:     [aside] </a:t>
            </a:r>
            <a:r>
              <a:rPr lang="en-GB" b="1" dirty="0" smtClean="0"/>
              <a:t>Glamis, and Thane of Cawdor:</a:t>
            </a:r>
          </a:p>
          <a:p>
            <a:r>
              <a:rPr lang="en-GB" b="1" dirty="0"/>
              <a:t> </a:t>
            </a:r>
            <a:r>
              <a:rPr lang="en-GB" b="1" dirty="0" smtClean="0"/>
              <a:t>                     </a:t>
            </a:r>
            <a:r>
              <a:rPr lang="en-GB" b="1" dirty="0" smtClean="0">
                <a:solidFill>
                  <a:srgbClr val="FF0000"/>
                </a:solidFill>
              </a:rPr>
              <a:t>The </a:t>
            </a:r>
            <a:r>
              <a:rPr lang="en-GB" b="1" u="sng" dirty="0" smtClean="0">
                <a:solidFill>
                  <a:srgbClr val="FF0000"/>
                </a:solidFill>
              </a:rPr>
              <a:t>greatest</a:t>
            </a:r>
            <a:r>
              <a:rPr lang="en-GB" b="1" dirty="0" smtClean="0">
                <a:solidFill>
                  <a:srgbClr val="FF0000"/>
                </a:solidFill>
              </a:rPr>
              <a:t> is behind</a:t>
            </a:r>
            <a:r>
              <a:rPr lang="en-GB" b="1" dirty="0" smtClean="0"/>
              <a:t>...</a:t>
            </a:r>
          </a:p>
          <a:p>
            <a:r>
              <a:rPr lang="en-GB" i="1" dirty="0" smtClean="0"/>
              <a:t>Banquo:       </a:t>
            </a:r>
            <a:r>
              <a:rPr lang="en-GB" b="1" dirty="0" smtClean="0"/>
              <a:t>... But ‘tis strange:</a:t>
            </a:r>
          </a:p>
          <a:p>
            <a:r>
              <a:rPr lang="en-GB" b="1" dirty="0"/>
              <a:t> </a:t>
            </a:r>
            <a:r>
              <a:rPr lang="en-GB" b="1" dirty="0" smtClean="0"/>
              <a:t>                     And oftentimes, </a:t>
            </a:r>
            <a:r>
              <a:rPr lang="en-GB" b="1" dirty="0" smtClean="0">
                <a:solidFill>
                  <a:srgbClr val="FF0000"/>
                </a:solidFill>
              </a:rPr>
              <a:t>to win us to our </a:t>
            </a:r>
            <a:r>
              <a:rPr lang="en-GB" b="1" u="sng" dirty="0" smtClean="0">
                <a:solidFill>
                  <a:srgbClr val="FF0000"/>
                </a:solidFill>
              </a:rPr>
              <a:t>harm</a:t>
            </a:r>
            <a:r>
              <a:rPr lang="en-GB" b="1" dirty="0" smtClean="0"/>
              <a:t>,</a:t>
            </a:r>
          </a:p>
          <a:p>
            <a:r>
              <a:rPr lang="en-GB" b="1" dirty="0"/>
              <a:t> </a:t>
            </a:r>
            <a:r>
              <a:rPr lang="en-GB" b="1" dirty="0" smtClean="0"/>
              <a:t>                     The </a:t>
            </a:r>
            <a:r>
              <a:rPr lang="en-GB" b="1" u="sng" dirty="0" smtClean="0">
                <a:solidFill>
                  <a:srgbClr val="FF0000"/>
                </a:solidFill>
              </a:rPr>
              <a:t>instruments of darkness </a:t>
            </a:r>
            <a:r>
              <a:rPr lang="en-GB" b="1" dirty="0" smtClean="0"/>
              <a:t>tell us truths,</a:t>
            </a:r>
          </a:p>
          <a:p>
            <a:r>
              <a:rPr lang="en-GB" b="1" dirty="0"/>
              <a:t> </a:t>
            </a:r>
            <a:r>
              <a:rPr lang="en-GB" b="1" dirty="0" smtClean="0"/>
              <a:t>                     Win us with honest trifles, </a:t>
            </a:r>
            <a:r>
              <a:rPr lang="en-GB" b="1" dirty="0" smtClean="0">
                <a:solidFill>
                  <a:srgbClr val="FF0000"/>
                </a:solidFill>
              </a:rPr>
              <a:t>to </a:t>
            </a:r>
            <a:r>
              <a:rPr lang="en-GB" b="1" u="sng" dirty="0" smtClean="0">
                <a:solidFill>
                  <a:srgbClr val="FF0000"/>
                </a:solidFill>
              </a:rPr>
              <a:t>betray</a:t>
            </a:r>
            <a:r>
              <a:rPr lang="en-GB" b="1" dirty="0" smtClean="0">
                <a:solidFill>
                  <a:srgbClr val="FF0000"/>
                </a:solidFill>
              </a:rPr>
              <a:t> us</a:t>
            </a:r>
          </a:p>
          <a:p>
            <a:r>
              <a:rPr lang="en-GB" b="1" dirty="0"/>
              <a:t> </a:t>
            </a:r>
            <a:r>
              <a:rPr lang="en-GB" b="1" dirty="0" smtClean="0"/>
              <a:t>                     In deepest consequence ...</a:t>
            </a:r>
          </a:p>
          <a:p>
            <a:r>
              <a:rPr lang="en-GB" i="1" dirty="0" smtClean="0"/>
              <a:t>Macbeth:     [aside]  </a:t>
            </a:r>
            <a:r>
              <a:rPr lang="en-GB" b="1" dirty="0" smtClean="0"/>
              <a:t>Two truths are told,</a:t>
            </a:r>
          </a:p>
          <a:p>
            <a:r>
              <a:rPr lang="en-GB" b="1" dirty="0"/>
              <a:t> </a:t>
            </a:r>
            <a:r>
              <a:rPr lang="en-GB" b="1" dirty="0" smtClean="0"/>
              <a:t>                     As happy prologues to the swelling act</a:t>
            </a:r>
          </a:p>
          <a:p>
            <a:r>
              <a:rPr lang="en-GB" b="1" dirty="0"/>
              <a:t> </a:t>
            </a:r>
            <a:r>
              <a:rPr lang="en-GB" b="1" dirty="0" smtClean="0"/>
              <a:t>                     Of the imperial theme...</a:t>
            </a:r>
          </a:p>
          <a:p>
            <a:r>
              <a:rPr lang="en-GB" b="1" dirty="0"/>
              <a:t> </a:t>
            </a:r>
            <a:r>
              <a:rPr lang="en-GB" b="1" dirty="0" smtClean="0"/>
              <a:t>                     This supernatural soliciting</a:t>
            </a:r>
          </a:p>
          <a:p>
            <a:r>
              <a:rPr lang="en-GB" b="1" dirty="0"/>
              <a:t> </a:t>
            </a:r>
            <a:r>
              <a:rPr lang="en-GB" b="1" dirty="0" smtClean="0"/>
              <a:t>                     </a:t>
            </a:r>
            <a:r>
              <a:rPr lang="en-GB" b="1" dirty="0" smtClean="0">
                <a:solidFill>
                  <a:srgbClr val="FF0000"/>
                </a:solidFill>
              </a:rPr>
              <a:t>Cannot be ill; cannot be good</a:t>
            </a:r>
            <a:r>
              <a:rPr lang="en-GB" b="1" dirty="0" smtClean="0"/>
              <a:t>. If ill,</a:t>
            </a:r>
          </a:p>
          <a:p>
            <a:r>
              <a:rPr lang="en-GB" b="1" dirty="0"/>
              <a:t> </a:t>
            </a:r>
            <a:r>
              <a:rPr lang="en-GB" b="1" dirty="0" smtClean="0"/>
              <a:t>                     Why hath it given me earnest of success ...</a:t>
            </a:r>
          </a:p>
          <a:p>
            <a:r>
              <a:rPr lang="en-GB" b="1" dirty="0"/>
              <a:t> </a:t>
            </a:r>
            <a:r>
              <a:rPr lang="en-GB" b="1" dirty="0" smtClean="0"/>
              <a:t>                     if good, why do I yield to </a:t>
            </a:r>
            <a:r>
              <a:rPr lang="en-GB" b="1" u="sng" dirty="0" smtClean="0">
                <a:solidFill>
                  <a:srgbClr val="FF0000"/>
                </a:solidFill>
              </a:rPr>
              <a:t>that suggestion</a:t>
            </a:r>
          </a:p>
          <a:p>
            <a:r>
              <a:rPr lang="en-GB" b="1" dirty="0"/>
              <a:t> </a:t>
            </a:r>
            <a:r>
              <a:rPr lang="en-GB" b="1" dirty="0" smtClean="0"/>
              <a:t>                     Whose horrid image doth unfix my hair,</a:t>
            </a:r>
          </a:p>
          <a:p>
            <a:r>
              <a:rPr lang="en-GB" b="1" dirty="0"/>
              <a:t> </a:t>
            </a:r>
            <a:r>
              <a:rPr lang="en-GB" b="1" dirty="0" smtClean="0"/>
              <a:t>                     And make my seated heart knock at my ribs ...</a:t>
            </a:r>
          </a:p>
          <a:p>
            <a:r>
              <a:rPr lang="en-GB" b="1" dirty="0"/>
              <a:t> </a:t>
            </a:r>
            <a:r>
              <a:rPr lang="en-GB" b="1" dirty="0" smtClean="0"/>
              <a:t>                     </a:t>
            </a:r>
            <a:r>
              <a:rPr lang="en-GB" b="1" dirty="0" smtClean="0">
                <a:solidFill>
                  <a:srgbClr val="FF0000"/>
                </a:solidFill>
              </a:rPr>
              <a:t>If chance will have me king, why,</a:t>
            </a:r>
          </a:p>
          <a:p>
            <a:r>
              <a:rPr lang="en-GB" b="1" dirty="0">
                <a:solidFill>
                  <a:srgbClr val="FF0000"/>
                </a:solidFill>
              </a:rPr>
              <a:t> </a:t>
            </a:r>
            <a:r>
              <a:rPr lang="en-GB" b="1" dirty="0" smtClean="0">
                <a:solidFill>
                  <a:srgbClr val="FF0000"/>
                </a:solidFill>
              </a:rPr>
              <a:t>                     Chance may crown me, without my stir.</a:t>
            </a:r>
          </a:p>
        </p:txBody>
      </p:sp>
      <p:sp>
        <p:nvSpPr>
          <p:cNvPr id="26" name="Horizontal Scroll 25"/>
          <p:cNvSpPr/>
          <p:nvPr/>
        </p:nvSpPr>
        <p:spPr>
          <a:xfrm>
            <a:off x="1043608" y="5771010"/>
            <a:ext cx="7344816" cy="1086990"/>
          </a:xfrm>
          <a:prstGeom prst="horizontalScroll">
            <a:avLst>
              <a:gd name="adj" fmla="val 4782"/>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7030A0"/>
                </a:solidFill>
              </a:rPr>
              <a:t>Social/Historical Context:</a:t>
            </a:r>
          </a:p>
          <a:p>
            <a:pPr algn="ctr"/>
            <a:r>
              <a:rPr lang="en-GB" b="1" dirty="0" smtClean="0">
                <a:solidFill>
                  <a:srgbClr val="990033"/>
                </a:solidFill>
              </a:rPr>
              <a:t>Shakespeare drew from Holinshed’s Chronicles (1587) for the history of Scotland as appearing in his play</a:t>
            </a:r>
          </a:p>
          <a:p>
            <a:pPr algn="ctr"/>
            <a:endParaRPr lang="en-GB" b="1" dirty="0" smtClean="0">
              <a:solidFill>
                <a:srgbClr val="990033"/>
              </a:solidFill>
            </a:endParaRPr>
          </a:p>
        </p:txBody>
      </p:sp>
      <p:sp>
        <p:nvSpPr>
          <p:cNvPr id="10" name="Line Callout 1 9"/>
          <p:cNvSpPr/>
          <p:nvPr/>
        </p:nvSpPr>
        <p:spPr>
          <a:xfrm>
            <a:off x="5508104" y="188640"/>
            <a:ext cx="3384376" cy="624265"/>
          </a:xfrm>
          <a:prstGeom prst="borderCallout1">
            <a:avLst>
              <a:gd name="adj1" fmla="val 47395"/>
              <a:gd name="adj2" fmla="val -146"/>
              <a:gd name="adj3" fmla="val 117559"/>
              <a:gd name="adj4" fmla="val -8677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The only title M is interested in is future king</a:t>
            </a:r>
            <a:endParaRPr lang="en-GB" b="1" dirty="0"/>
          </a:p>
        </p:txBody>
      </p:sp>
      <p:sp>
        <p:nvSpPr>
          <p:cNvPr id="11" name="Line Callout 1 10"/>
          <p:cNvSpPr/>
          <p:nvPr/>
        </p:nvSpPr>
        <p:spPr>
          <a:xfrm>
            <a:off x="6228184" y="1052736"/>
            <a:ext cx="2736304" cy="864096"/>
          </a:xfrm>
          <a:prstGeom prst="borderCallout1">
            <a:avLst>
              <a:gd name="adj1" fmla="val 50410"/>
              <a:gd name="adj2" fmla="val 503"/>
              <a:gd name="adj3" fmla="val 67746"/>
              <a:gd name="adj4" fmla="val -3994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Banquo is negatively wary about the supernatural. He has no selfish ambition</a:t>
            </a:r>
            <a:endParaRPr lang="en-GB" b="1" dirty="0"/>
          </a:p>
        </p:txBody>
      </p:sp>
      <p:sp>
        <p:nvSpPr>
          <p:cNvPr id="12" name="Line Callout 1 11"/>
          <p:cNvSpPr/>
          <p:nvPr/>
        </p:nvSpPr>
        <p:spPr>
          <a:xfrm>
            <a:off x="5076056" y="3501008"/>
            <a:ext cx="3888432" cy="792088"/>
          </a:xfrm>
          <a:prstGeom prst="borderCallout1">
            <a:avLst>
              <a:gd name="adj1" fmla="val 48902"/>
              <a:gd name="adj2" fmla="val -19"/>
              <a:gd name="adj3" fmla="val 43150"/>
              <a:gd name="adj4" fmla="val -2479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M uses  contradictions which reinforces his ability to weigh up morality, showing he has a conscience</a:t>
            </a:r>
            <a:endParaRPr lang="en-GB" b="1" dirty="0"/>
          </a:p>
        </p:txBody>
      </p:sp>
      <p:sp>
        <p:nvSpPr>
          <p:cNvPr id="15" name="Line Callout 1 14"/>
          <p:cNvSpPr/>
          <p:nvPr/>
        </p:nvSpPr>
        <p:spPr>
          <a:xfrm>
            <a:off x="6012160" y="4355813"/>
            <a:ext cx="2952328" cy="734653"/>
          </a:xfrm>
          <a:prstGeom prst="borderCallout1">
            <a:avLst>
              <a:gd name="adj1" fmla="val 48219"/>
              <a:gd name="adj2" fmla="val -708"/>
              <a:gd name="adj3" fmla="val 167"/>
              <a:gd name="adj4" fmla="val -3989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He cannot say the word ‘murder’ so uses a euphemism instead</a:t>
            </a:r>
            <a:endParaRPr lang="en-GB" b="1" dirty="0"/>
          </a:p>
        </p:txBody>
      </p:sp>
      <p:sp>
        <p:nvSpPr>
          <p:cNvPr id="16" name="Line Callout 1 15"/>
          <p:cNvSpPr/>
          <p:nvPr/>
        </p:nvSpPr>
        <p:spPr>
          <a:xfrm>
            <a:off x="460375" y="5153183"/>
            <a:ext cx="8504113" cy="617827"/>
          </a:xfrm>
          <a:prstGeom prst="borderCallout1">
            <a:avLst>
              <a:gd name="adj1" fmla="val -15853"/>
              <a:gd name="adj2" fmla="val 10406"/>
              <a:gd name="adj3" fmla="val -1090"/>
              <a:gd name="adj4" fmla="val -19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We are left thinking that his conscience wins. He will leave the future to chance without action</a:t>
            </a:r>
            <a:endParaRPr lang="en-GB" b="1" dirty="0"/>
          </a:p>
        </p:txBody>
      </p:sp>
      <p:sp>
        <p:nvSpPr>
          <p:cNvPr id="17" name="Rectangle 16"/>
          <p:cNvSpPr/>
          <p:nvPr/>
        </p:nvSpPr>
        <p:spPr>
          <a:xfrm>
            <a:off x="6372200" y="2060848"/>
            <a:ext cx="2771800" cy="1200329"/>
          </a:xfrm>
          <a:prstGeom prst="rect">
            <a:avLst/>
          </a:prstGeom>
          <a:solidFill>
            <a:srgbClr val="FFFF00"/>
          </a:solidFill>
          <a:ln w="38100">
            <a:solidFill>
              <a:srgbClr val="FF0000"/>
            </a:solidFill>
          </a:ln>
        </p:spPr>
        <p:txBody>
          <a:bodyPr wrap="square">
            <a:spAutoFit/>
          </a:bodyPr>
          <a:lstStyle/>
          <a:p>
            <a:r>
              <a:rPr lang="en-GB" b="1" u="sng" dirty="0" smtClean="0">
                <a:solidFill>
                  <a:srgbClr val="FF0000"/>
                </a:solidFill>
              </a:rPr>
              <a:t>L.O.</a:t>
            </a:r>
          </a:p>
          <a:p>
            <a:r>
              <a:rPr lang="en-GB" b="1" dirty="0" smtClean="0">
                <a:solidFill>
                  <a:schemeClr val="accent5">
                    <a:lumMod val="50000"/>
                  </a:schemeClr>
                </a:solidFill>
              </a:rPr>
              <a:t>To revise key themes, characters and language in ‘Macbeth’</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circle(in)">
                                      <p:cBhvr>
                                        <p:cTn id="12" dur="20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ppt_x"/>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ppt_x"/>
                                          </p:val>
                                        </p:tav>
                                        <p:tav tm="100000">
                                          <p:val>
                                            <p:strVal val="#ppt_x"/>
                                          </p:val>
                                        </p:tav>
                                      </p:tavLst>
                                    </p:anim>
                                    <p:anim calcmode="lin" valueType="num">
                                      <p:cBhvr additive="base">
                                        <p:cTn id="2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 calcmode="lin" valueType="num">
                                      <p:cBhvr additive="base">
                                        <p:cTn id="29" dur="500" fill="hold"/>
                                        <p:tgtEl>
                                          <p:spTgt spid="12"/>
                                        </p:tgtEl>
                                        <p:attrNameLst>
                                          <p:attrName>ppt_x</p:attrName>
                                        </p:attrNameLst>
                                      </p:cBhvr>
                                      <p:tavLst>
                                        <p:tav tm="0">
                                          <p:val>
                                            <p:strVal val="#ppt_x"/>
                                          </p:val>
                                        </p:tav>
                                        <p:tav tm="100000">
                                          <p:val>
                                            <p:strVal val="#ppt_x"/>
                                          </p:val>
                                        </p:tav>
                                      </p:tavLst>
                                    </p:anim>
                                    <p:anim calcmode="lin" valueType="num">
                                      <p:cBhvr additive="base">
                                        <p:cTn id="3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 calcmode="lin" valueType="num">
                                      <p:cBhvr additive="base">
                                        <p:cTn id="35" dur="500" fill="hold"/>
                                        <p:tgtEl>
                                          <p:spTgt spid="15"/>
                                        </p:tgtEl>
                                        <p:attrNameLst>
                                          <p:attrName>ppt_x</p:attrName>
                                        </p:attrNameLst>
                                      </p:cBhvr>
                                      <p:tavLst>
                                        <p:tav tm="0">
                                          <p:val>
                                            <p:strVal val="#ppt_x"/>
                                          </p:val>
                                        </p:tav>
                                        <p:tav tm="100000">
                                          <p:val>
                                            <p:strVal val="#ppt_x"/>
                                          </p:val>
                                        </p:tav>
                                      </p:tavLst>
                                    </p:anim>
                                    <p:anim calcmode="lin" valueType="num">
                                      <p:cBhvr additive="base">
                                        <p:cTn id="3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6"/>
                                        </p:tgtEl>
                                        <p:attrNameLst>
                                          <p:attrName>style.visibility</p:attrName>
                                        </p:attrNameLst>
                                      </p:cBhvr>
                                      <p:to>
                                        <p:strVal val="visible"/>
                                      </p:to>
                                    </p:set>
                                    <p:anim calcmode="lin" valueType="num">
                                      <p:cBhvr additive="base">
                                        <p:cTn id="41" dur="500" fill="hold"/>
                                        <p:tgtEl>
                                          <p:spTgt spid="16"/>
                                        </p:tgtEl>
                                        <p:attrNameLst>
                                          <p:attrName>ppt_x</p:attrName>
                                        </p:attrNameLst>
                                      </p:cBhvr>
                                      <p:tavLst>
                                        <p:tav tm="0">
                                          <p:val>
                                            <p:strVal val="#ppt_x"/>
                                          </p:val>
                                        </p:tav>
                                        <p:tav tm="100000">
                                          <p:val>
                                            <p:strVal val="#ppt_x"/>
                                          </p:val>
                                        </p:tav>
                                      </p:tavLst>
                                    </p:anim>
                                    <p:anim calcmode="lin" valueType="num">
                                      <p:cBhvr additive="base">
                                        <p:cTn id="4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26"/>
                                        </p:tgtEl>
                                        <p:attrNameLst>
                                          <p:attrName>style.visibility</p:attrName>
                                        </p:attrNameLst>
                                      </p:cBhvr>
                                      <p:to>
                                        <p:strVal val="visible"/>
                                      </p:to>
                                    </p:set>
                                    <p:animEffect transition="in" filter="fade">
                                      <p:cBhvr>
                                        <p:cTn id="47" dur="1000"/>
                                        <p:tgtEl>
                                          <p:spTgt spid="26"/>
                                        </p:tgtEl>
                                      </p:cBhvr>
                                    </p:animEffect>
                                    <p:anim calcmode="lin" valueType="num">
                                      <p:cBhvr>
                                        <p:cTn id="48" dur="1000" fill="hold"/>
                                        <p:tgtEl>
                                          <p:spTgt spid="26"/>
                                        </p:tgtEl>
                                        <p:attrNameLst>
                                          <p:attrName>ppt_x</p:attrName>
                                        </p:attrNameLst>
                                      </p:cBhvr>
                                      <p:tavLst>
                                        <p:tav tm="0">
                                          <p:val>
                                            <p:strVal val="#ppt_x"/>
                                          </p:val>
                                        </p:tav>
                                        <p:tav tm="100000">
                                          <p:val>
                                            <p:strVal val="#ppt_x"/>
                                          </p:val>
                                        </p:tav>
                                      </p:tavLst>
                                    </p:anim>
                                    <p:anim calcmode="lin" valueType="num">
                                      <p:cBhvr>
                                        <p:cTn id="49"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26" grpId="0" animBg="1"/>
      <p:bldP spid="10" grpId="0" animBg="1"/>
      <p:bldP spid="11" grpId="0" animBg="1"/>
      <p:bldP spid="12" grpId="0" animBg="1"/>
      <p:bldP spid="15" grpId="0" animBg="1"/>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Image result for unplugged"/>
          <p:cNvPicPr>
            <a:picLocks noChangeAspect="1" noChangeArrowheads="1"/>
          </p:cNvPicPr>
          <p:nvPr/>
        </p:nvPicPr>
        <p:blipFill>
          <a:blip r:embed="rId2" cstate="print"/>
          <a:srcRect/>
          <a:stretch>
            <a:fillRect/>
          </a:stretch>
        </p:blipFill>
        <p:spPr bwMode="auto">
          <a:xfrm>
            <a:off x="6660232" y="1124744"/>
            <a:ext cx="1979712" cy="1085403"/>
          </a:xfrm>
          <a:prstGeom prst="rect">
            <a:avLst/>
          </a:prstGeom>
          <a:noFill/>
        </p:spPr>
      </p:pic>
      <p:sp>
        <p:nvSpPr>
          <p:cNvPr id="1030" name="AutoShape 6" descr="data:image/jpeg;base64,/9j/4AAQSkZJRgABAQAAAQABAAD/2wCEAAkGBxISEhUSERMVFRUWGBUVGRYXFRUVFRYYFRgWGBgYFhcYHSggGholGxcWITEiJSkrLi4uFx8zODMtNygtLisBCgoKDg0OGhAQGy8lICItKy0vLS0tLy0tLS01LS8uLS0tLS0vLS0tLS0tLS8tLS0tLS0tLS0tLS0tLS0tLS0tLf/AABEIAKQBMgMBEQACEQEDEQH/xAAcAAEAAwEBAQEBAAAAAAAAAAAAAwQFBgIBBwj/xABAEAABAwEEBAsECgICAwAAAAABAAIRAwQFEiETMUFxFCIyM1FhgZGhscEGQlJyFSNigpKy0dLh8AfxosJDU5P/xAAbAQEAAgMBAQAAAAAAAAAAAAAAAwQCBQYBB//EAD0RAAIBAgEICAQDCAMBAQAAAAABAgMRBAUSITEyQXGxEzM0UWGBocEicpHRFVLwFCNigqKy4fEkQlPC8v/aAAwDAQACEQMRAD8A/DUAQBAEAQFm72Uy8Cq4tZtIEn+7ezsQHt9laXkNexokxLjBjrIEDoxRrz2oCvWouYYcIOveOkHaOtARoAgCAIAgCAIAgCAIAgCAIAgCAIAgCAIAgCAIAgCAIAgCAIAgCAIAgCA9U2FxAGskAahmesrxu2kyjFyaitbL/wBB1/gH/wBKf7lH00O8u/hmK/J6r7nitdFZoLnNED7bD4AyirQe8xlk7ExTk4aF4r7lFSlI7a4LBdmG0C31alN1VtM2ctYXwHnGXSGnMFujPzPymCAMe2WCpgFmezBXouM03w1+CoGvAExOuYzOa8bsrmUIuUlFa2YtaiWEtcII6wfEJGSkroyq0Z0pZk1Zk9ku6pVBLGggGOU0Z7iQsZVIx0NktHCVqyzqcbom+g6/wD8dP9yx6aHeTfhmK/J6r7j6Dr/APx0/3J00O8fhmK/J6r7lO02d1M4XiDvB8Qs4yUldFatQqUZZtRWesiWRCbFH2crloc/DSBzGkdhJHU0SfBRSrRiX6OTa9VXStxIa9zPaJDmP+UmfEBYrEQZPPI2Iirqz89J5+ha8BxZAIDhLmAwdWRMrN1oLWytDJ2JmrxhyK9ksT6hIYASMzLmt8yFlKcY6yGjhqtZtU1exZ+g6/wAA/HT/AHLDpod5Y/DMV+T1X3H0HX+Afjp/uTpod4/DMV+T1X3KtosdSny2kdesd4yWUakZamQVcJWpK84tL0+pAsyuaDLmrkAhogiRx6e37yi6aHeXo5NxMldQ9V9z79B1/gH46f7k6aHee/hmK/J6r7j6Dr/APx0/3J00O8fhmK/J6r7le12GpSjGIn7TT5ErKNSMtTIa2ErUUnUja/Anp3NXcAQ0QQCOPT2/eWLrQW8kjk7EySahr8V9z79B1/gH46f7k6aHeZfhmK/J6r7j6Dr/AAD8dP8AcnTQ7x+GYr8nqvuDclf4B+On+5Omh3j8MxX5PVfcq2exve4saBiEyCWjVrzJhZucUrsrww1WdR04rStaLX0HX+Afjp/uWHTQ7yx+GYr8nqvuVrXYqlKMYietp8iVlGpGWpkFbCVqKTqRtfgWG3LXIkNGefLp/uWPTQ7yZZNxTV8z1X3PlS5q7QSWiB9th8A5Omh3j8MxS/6eq+5QUpRCAIAgCAID3SfDgegg9y8krpokpTzKkZ9zTOoBWrO8TuroROXYvBa+h7zlntgkdBI7ltU7q5wM4OEnF7nY3az2sp021KZeGjItdgc3FxiJgyMWfUZ6SoKVS7aNpjsF0VOnNLcr8TQqWwVw0VXBzqLAGuYYcWDjseXTMgcWDyT1uKsGqaaMK+KTsRc7MnUYjGBlijYekLxJLQjKpUlUedJ3ZNcbuK4dBB7x/CqYpaUzochzvTnG2pp/X/RqQqpvbM+IeGDe75qERqAHr6q/h1aByeV6mfiWrakl7+5a9mmtFQ1HAHAJaDmMZ5JI6sz2BK882NlvPck4VVqrlLVHma9Wo5xLnEknWSqB1aW5ELazSS0OBI2SsnGSV2iONelKThGSbW4lxkkSSdWtYsmjrRh3PUioW/FPhmruIjeF+45bI9VRxDg/+1/TSbSpHTkZrtxYJ4x2Z+epZZks3OtoIniKSqKk5fE92n/RIViSvSrM568aAY8gajmNx/mVsaM86N2cblHDKhXcY6npX64m3YqmKm09Ud2XoqNSNptHU4Kr0uHhJd3LR7Er3gAkmAMysUruyJ5zjCLlJ2SI6FpY+cLpjXkRr3rKUJR1oioYqjXv0cr28GuZSvzkt3nyU2G2mavLnVQ4vkXrPyG/KPJQT2mbbD9VDguR7a4HMEEdRleNNaySM4yV4tNeGk+yvD29tLPjXA5ggjpBletW1nkZKSvF3XgY9jqRaHdZcPH+FcqK9FeRzWDqZmUJLvcl6myqR0xk35U5LerF35eit4WOtnP5dq6YU/P29jRs1TExp1SP4VecbSaNzhqnSUYTW9C01MLHO1wPPL1SEc6SQxNXoqM59y/wcytmcMEAQBAEAQBAdTT1DcFqnrO+p7C4I9LwyMK10Jr4ficP+UT6q/Tn+6v3HKYzD3x7p/ma9dZu1ACqKdjqpRUtDRRr2bCcTf4/15ZHYrVGruZocpZPVnUh9Cw1jXtOLp1bWkTl1AT49atnPEN30sBcHZOJBjUCI1t6s+xVMTF6GdBkOrFZ8G9L0+QtjoqUt7vGAoqa+CRexk2sTQXi/WyLihNkRWKpZW1nstNmfaNJowzR1X06jciHYA0EOcZGTh7vWthh38COSyvG2Kl425Fq03MLMZpuLqVUY6ZcGh4AJa5lQNJAe1wIMGDkdRUOJ1o2OQ7Zk++6IlVN4c9dh+tbvPkVsa2wzjsmP/lQ/W5nRN1rXM7OOswLr55v3vylbCv1b8jj8mdsj/NyZvLXnXGReB+vb9zzVyl1T8znMoO2UIP5eZrqmdGY9+jjN3equYXUzm8updJB+HuXrr5pvb+YqGv1jNrkvskPPmyS282/5Ssae2ibG9nqcGZN1WprMWKc41CdUq1Xpynaxz2SsXSw7n0j123cT3elrY8NDSciTqheUKcoN3JMqY2jiIRVNvQ+4uV6wFCQQZaG5dJEH1UMY3q2febOvXUMBnReuKX10MXPzfafRMRtnmR+zebLNo5Dvld5FRQ2lxRfxHUz+WXJlK5KvFLT7pnsP+vFT4mPxJ95qsiVr0pQb2Xfyf8Aop2czXkfG71U09FLyNbh2nlC61Zz9zdVA6wxb85bflHm5XcLsviczlzr4/KubNK7+aZu9Sq1XbZusn9lp8Pdi8eafuHmEo9YhlHstTh7o5xbI4sIAgCAIAgCA6mnqG4LVPWd9T2Y8Eel4ZcCs6jNZjuhrj3Zf9gpoytTa8f1yKFWhnY2nU/hfp/+iyoS/oBC9PGk9DMWlbDTqnoDj57dhIWzg7xXA4fFRUa80t0nzNN9UPAc2MTcTmazkA5zgfsw07BkM160mrMihOUJKUdaDLJp306lN4DGiXYi1pY6HOLYJznDAO2RtMKGNLMjJG0q47p69GdrNWv9fcmBVE6lNPSiKy3g2zW2jWeMTQCCBrhwewkdYxT2K7htl8TmcuK1eL74rmy5ft/063BqdMhzmYzUc1pawl4ptAaC1pyFMGY96JMYjlWjeJWyZVcK6S3kK152Bzdiqhr2uOofotnUi5RaRxOCqxpV4zlqRstvOnr42RGzpnr6lSdCeo6WOVsNbO02TW7j4+Bl3XzzfvflKtV+rZoslu+Mj/NyZvrXnXGRbxNoYB9jzVyl1T8zncem8oQS/h5muqZ0RjX47jNHQ3zJV3Cr4WzmsuSvVjHuXuX7r5pvb+YqCv1jNtkvskPPmyS282/5Ssae2ibG9nqcGYNGxVXjEym9zekNcRl1gLYOUVrZxsKFWavGLfBMhIWRG007M9Txd58h/K83md2qdtzfL/Zt3PzfaVRxG2dRkfs3myzaOQ75XeRUUNpcUX8R1M/llyZzMraHC3eosXbzrd6irbDLmTu1Q4nRLXHZmLfnLb8o83K7hdl8TmcudfH5VzZpXfzTN3qVWq7bN1k/stPh7sXjzT9w8wlHrEMo9lqcPdHOLZHFhAEAQBAEAQHU09Q3Bap6zvqezHgiOzOkHqc8f8j+qymrNcFyIcNPOjLwlJf1MstqQCMs435GcliT203K4f8AWEdDR4k/wsrfBfxIFO+Ice6K9W/8EqwLCOatnOP+Z3mVs6ewuCOIxnaKnzS5mvcNMtLXAgHXxz9U9k8ZlQCSQcpABkSMtaKacmhUw04Uo1GtD+5q2O0MNVxdAkgPALMLRULcQZxomWiGAZBgA2g5ldOzuZ12ummFrqytNnYZNk5YeLZTv0cg/MO6P1U2F3mty6tNN8fb7nq57O0tx7ZI8l5iJu+aSZHw0HT6V67tcjUVU3pyi2x8/JWt4hOzE0eDli38SXg/YnjF9BKW7OjykT3TzrfvflKjr9W/1vLWSe1w8/7Wb615157oFjXF+jDnwQHEniyIyGqVmptRzdxXlhacqqrNfEiNzoBMExsGZO5YpXdieUs2LlZu25azm7XWL3lxy6ugDYtlTgoxSRxOLxEq9aVSWjw7vA27r5pvb+YqlX6xnUZL7JDz5ssuaCIIkHWNUhRJ2d0XZwjOLhLUz01rGgNpswDbxnGZ3r2cnJ3Zhh6EKEcyGo5e08t3zHzWyhso4rE9dPi+Z8cMh1yfGPRerWzGStGPjp9vY27n5vtKo4jbOoyP2bzZZtHId8rvIqKG0uKL+I6mfyy5M5hbQ4Qs3bzrd6irbDLuTu1Q4nRLXHZnh1Cm4y+mHHVmXCBn8JHSs41JRVkytXwdGvJSqRu1o1skdhyDWhoAiBJ8ySvJNt3ZLSpxpQUI6kVrx5p+4eYWVHrEV8o9lqcPdHOLZHFhAEAQBAEAQHU09Q3Bap6zvqezHgipdz+NVHQ8nvJ/RTVloi/A12Tp3qV4d02/rf7F1QGzKVlfNar1QO7JTzVqcTWYWefjKz7rL6aC6oDZo5q2c4/5neZWzp7C4I4jGdoqfNLmfoF3WBlnsbKtaJqU5gkDRsezimTqe8ExGYDmn32rCELNye8sYrE9JTp0YaopX429uZX9lql2Whrhb7XaLPVYQab3AVqLxhjj08BOIS7IEZEZyJUtyg49xhXdGEgGQHOAPSJyOao19o6vJL/cW8WV78bxWnoJHeP4WWGfxNEGXI3pQl3N+q/we7m5v7x8gvMTt+RJkbs38z5IvqubY5RbY+fnvSnDh2Ti7YhY5qvnEvTS6Pot17+drFm6edb978pUdfq3+t5cyT2uHn/azfWvOvM+1Wx7azWg8U4ZEDbrzViFKMqbe80+Kx1WljI00/hebot3+poKubgxb6ogODh72veP6Fdw0rxs9xzGWqChVVSP/bXxX3NC6+ab2/mKgr9YzcZL7JDz5smtFQtY5w1gEqOCvJJlnEVHTpSnHWlcp2W9Glv1hgzsB1KaeHkn8K0GuwuV6ThevK0r7kzHrOlziNRJPirkVZJHN1pKVSUlqbfM9lvEnocR3gH0K8v8VvAzcL0FPulb6r/BsXPzfaVTxG2dJkfs3myzaOQ75XeRUUNpcUX8R1M/llyZzC2hwhZu3nW71FW2GXcndqhxOiWuOzM687a+m4BsQWzmJ2keis0aUZxuzTZTyhWw9WMadrNX1eL+xcslQuY1x1kepUNSKjJpGxwlWVWhGctbR4vHmn7h5he0esRHlHstTh7o5xbI4sIAgCAIAgCA6mnqG4LVPWd9T2Y8EZt3v+uqDpLvB3+1Zqr91F8ORo8nztjq0e/O9Jf7NQKqb9aNLMq5nS556YPeSreIVlFHP5Gm51Ksnv0+rNVVDfoz7iu0Wm3soHMPqnEBkS0EucAdhwgrZ09hcEcRjO0VPmlzNP26vc2m0mjTdNJhgRk0naQNjdgGwADUAAckldinQlOSpx1vWZ7LAwNwmJ6ZEqm60s66Okhk2iqXRytcns1nDBA3qOc3N3Zaw2Gjh4ZsT5arLpcFOQ3FUY2TqGI4ZMbM1Jh38ZUyxG+Fv3NPmvc9su2rZX1bPXYWVKdQtc09MDMdIIgg7QQV7idryI8iP9xL5vZEirm4OUW2Pn5qm4qkTipnc7PyUH7RA2iyPiX3fUrXVzrfvflK9r9WzDJXa4ef9rN9a868x7x59v3PNXKPVPzOcyj2+H8vM2FTOjM2/BxW7z5Kzhtpmky4v3UH4vkWLr5pvb+YrCv1jLmS+yQ8+bJLbzb/AJSsae2ibG9nqcGc/Rs73zga50a8IJjfC2LaWs4uFOc9lN8D5WoPZy2ubvBHmiknqE6U4bSa4o+aU4cOycXbELzNWdnGXTS6Lot17+drG3c/N9pVLEbZ0+R+zebLNo5Dvld5FRQ2lxRfxHUz+WXJnMLaHCFm7edbvUVbYZdyd2qHE6Ja47Mxb85bflHm5XcLsviczlzr4/KubNK7+aZu9Sq1XbZusn9lhw92Lx5p+4eYSj1iGUey1OHujnFsjiwgCAIAgCAIDqaeobgtU9Z31PZjwRi0HRaD87h3yFdkr0fJHMUJ5uUm/wCKS+t0a1sfFN5+yR35eqqU1eaR0GMnmYepLwfroM64tb9w9VZxWpGmyFtT4I11TOiRB7KWtlK3F73FrYriRM5tf0ZrZ09hcEcRjO0VPmlzLvs97OVKtN9dr6ZdxyKeL6xzW4pc1sZiWuA2nCVDWhJx0bjY5OxNGnV+PXJ69yOTtRl7j9p3mp4aIrgazFSzq83/ABPmdBYj9Wz5QtfU22dhgnfD0+CFrqFrC5vKaWuB62uB9F7RdqiIspRzsLNcOaP0/wDzsBp7HVaAW1aTxiA14C1wk9EVMu1WMRC6uafI2IcZunuZ+bKkdMc1Z7M57xTaCXE4Y2ytq5K1zg40pOp0dtN7HTEQY6PRao71WRz91c63735SthX6tnIZK7ZHz5M31rzrjIt4muwD7HmrlLqn5nOZR7fD+Xma5VM6MzL9OTB1n0VrC62aPLr+CmvF+xZuvmm9v5io6/WMuZL7JDz5sktvNv8AlKxp7aJ8b2epwZQuFxGOD8Pqp8VuNPkLXU8vc9X8ZDJ+16LzC62SZd2afn7GOrhzhvXPzfaVQxG2dZkfs3myzaOQ75XeRUUNpcUX8R1M/llyZzC2hwhZu3nW71FW2GXcndqhxOiWuOzMW/OW35R5uV3C7L4nM5c6+PyrmzSu7mmbvUqtV22brJ/ZYcPdi8eafuHmEo9YhlHstTh7o5xbI4sIAgCAIAgJKDQXNB1EgHtKxk7JslowU6kYve0vU6l8TxRA2CZgb1rDu0rJI5628SsSNjg7vgq/S+KmjkMbajjZNbmnyZdvS1sNMhrgSSNXRrUFCnJTu0bXKmMozw7hTkm219NZ6uJrcDzBxEgAzkAB0dvgvcS9KRhkOn8E5+Nv19TQVU3xktot4TBkjN2uM4nzV1Tao3OZnhYTyi4PU9Ppfma9H2ofZ4ayiA5rHNbxiaYeQ8NrBhBh7Q92owYbIgQpoyUlc1tahKjUaa1HLVRmVlHUQ1VabOnptaGtDQQA0DMzJ2laybvJs7fDU+jpRityPlWniaWnUQQvIuzTRnVpqpTlCWpo6uy3s687uZRqPDq1BwewkgFrs2lpn3HsMjYHADITGxqRzotI4zBVlSrRlLUcu9hBIIIIyIORBGwha47ZNNXRNRtb2AhriAcssvFLnjim7tFO11gxpcdw6ysqcXOVkQYuvGhSc5eXizMuFjcbi4Ew0xnEE5SenareJlaNu85/ItJSrOf5Vz0GwqJ1BLZ65YcTWtxasRa0uE5ZOIkLJSaVrkcqFOUs9x09+8iJ2nIdJWJI7JXehIwLztQqOy5IyHX0lbCjTzI6dbORyni1iKvw7MdC8e9m5Z2NDGBoIhomTMk5k+KpVJXk2dNg6Sp0IRXdz0nuOkA9REg7wsU7E8oqSaaume8QiAxjc54rGtOXWAvXJvWyOnQp075kUr9xk37qZvd6KxhdbNPl3Zp+fsY6uHOHS2FjRSYGgzEkkzJPR0LXVpXmzs8nUlTw0bb9P1JXMkEHUQR35KO9tJclBTTi9T0fU5YhbU4FqzsX7ja01ZcCQATAMZ6h5qDEO0DZZIpqeJT7lc21QOtsZV+0+S7bmOwZ+pVvCvWjQZdpr4Km/V7+5qU2tDWhoIAaBmZk7Sq05Xk2bnDUlTpRgtyPFop4mOB2g+GaQdpJnuIpKpSlB6mv8nMLaHCBAEAQBAEB9BjMJrPU3F3WstvtVTA3juklxmT9kR596hVOGc9HcbGeLxCoQ+N3blvfgvv9Sq95Jkkk9JzKlSSVka+c5TlnSd34nlemJJTrubk1xG4kLFwi9aJqeIq01aEmuDsWatpfgYcbs8XvHpUcacc56C7VxddUabU5ab733lbTOnFiM9Mme9SZsbWtoKPT1c/pM553ffT9SZ1V5p4i4njRMnoWCjFTsluLUqtaWH6SUm/itr8Cs5xOZzUqVijKTk7vWW7LaXzGN3JftOxjoUM6cbat65mwwuLrubTm9me97ou30IuF1Pjd+IrPo4dyK/7biP8A0l9WTXPeT7NVbVZsyI2Obtad/wCizKx+7eyNpu+8qbGWmkx+KGsq8iqxw/8AFUe2DlsnLsIWEqcZa0WaGMr0dEJNLu3fRnL/AOVvZDgVQ8CD3M0RrubGI0mNeGOM6y2XNz2A9qg6COf4G1eVqrwrd7Sulfw07j8nq1XOMuJJ61YjFRVkaarWqVZZ022/EU6rm8kkbjC9cU9aPKdapTd4Sa4OxZp2t+BxxumWgZnKZPoonTjnLQt5ep4yv0M25yveKWl+L9iLhdT43fiKz6OHciv+24n/ANJfVnq21HFxBJOrIk9AXlOKSukZ42rUlUcZSbWjW/ArKQpEwtVT43fiKw6OHciysZiErKpL6slfaqmFvHdt949KxVOF3oRPPGYhU4PPlv3sj4XU+N34isujh3Ih/bcT/wCkvqxa6jiQHOJyacyTraCvKaSWhd/M9xdSpKSU5N6IvS764pkCkKhM21PAgPcBvKwdOL3FiOLrxSSm0l4slr2qoCIe7kt949AWMacO5byxXxmITVpy1R3vuKilNeeqdQtMtJB6jC8cU9ZnTqzpu8G0/DQWbPbHzm9xydtPwlRzpRtqLuHx1fPu5t6HvfcyCpWc7lOJ3klZqMVqRUqV6tTROTfF3JaNqfIGN0SPeKxlTjZ6EWKOMr58U5ytdb2K1pqSRjdrI5RSNOFk7IVsXiFOUXOWt72VlIUggCAIAgCAICeryGfe8wo47T8i1V6in/NzIFIVT6di8MnayPi9MSe0ZNYPsz3ud6Qo4a5Px9i1iLqFKP8ADf6yftYgUhVPelOHDsnF2xCxzVe5L0suj6Pde/nax4WREWruZL/uv8WkeqirO0fNcy9k6m51mv4Zf2te5VUpRCA2PZq/XWSpiAxMdk9nxAaiOhwnI7xtKA/fvYH2hp2q1nSVG1AbLSp0nEc4HVKxe2pPv8RojqOvaPdx+Y/5f/x4bvq8Is7ZslU5RnoXn3D9k+6ezZmPD83QEzObd8zPJ6we2uD9izDs8/mjykQrMrElapiM7vAAeixjHNViWtVdWee/D0ViNZEQQEtTkt7fNYrWyep1cPPmRLIgJK9YuMnoA7hCxjHNViavXdaWc+5L6KxGsiEICW0ax8rfILCGp8WWMRtL5Y8kRLMrhAT2NkvA6Q78pWFR2jcs4OGfVUe9PkyBZlY+goep2d0S2vluPSZ78/VYU9lE+L66TW93+un3IVmVwgCAIAgCAICetyGfe81HHafkW63UU/5uZApCoenDV/dpXhlJaF+t55XpiX7zpQKZ+wB3bfFQUJXcuJtsp0VCNFrfFL6b/O5QU5qQgCAu3XaGsLi7a2NXgoK8JSSsbPJeJpUJylU3r9LzKSnNYEAQHQey1/Osbg7M03njtGThgjC9h2OEnx3jFP4miaULU4y72/Sx/SHs/fNnvKzmzWnBVFRkT7tZnSOh4iYyIInKDGRCfzz/AJF9i6l12k0nEupPl1Gp8TZ1OjLG2QD2HagOaonivHUD/wAm/qVhLWv1uLFF/u6i8F/cvuRLMrhAEAQElXU3d/2csY63+txNV2YcP/pkayIQgCAICa06x8rPyhYQ1eb5ljE7S+WP9qIVmVwgPVN5aZBgheNJqzM6dSVOSlF2aPK9MAgJrSMx8rPyhYQ1eb5ljEq0l8sf7UQrMrhAEAQBAEAQE9c8WmOonvcR6KOO1L9bi1XdqVJeDf8AU17ECkKp9OxD17j4h4fZQ9ufEPAgCAIAgCAICapyG73/APVYLafkWanUQ4y9jpPYf2tdY34Kkmi4g5cqk/ZUp7trdoWZWP3y3WehfNi4NaC3E9ukoVm5tcQMqlIwJI1ObkYJGWwD+db0uCtZHWijXbhqUyGkawRIdiadrSMJB61DOdpxRssNQzsLWqcOd37GGpjWhAEAQEtXUzcfzOWMdb/W4nq7EOH/ANMiWRAEAQBATWrW09LW+Aj0WEN/FlnFa4vvjH0VvYhWZWCAIAgCAsWxpBE7Wsj8IHoo6bTT4vmW8ZCUZxbWuMP7UvYrqQqBAEAQBAEAQFi1GRTP2I7nOUcNcuPsi5ineFJ/w2+kpFdSFM9O2f3aV4jKWpfreeV6YhAEAQBAEAQBAEBP/wCLc/zH8KP/AL+Rb0PC8Jc1/ggUhUOx9gPbU2F4p1g6pZi7FAcQ+i7/ANtHOA7q1FAfrn+QvZ9t72AWqyOa+uxkteyItNIZuZ1PGfF1h0jUZWLgm03uJoYipCEoReiWtH85kLIhPiAIAgLNYfV0z848R+qji/jkuBdrR/41KXzL1KykKQQBAEBPWHFYeojucf1WEdqX63Fqsv3VJ+DX9T+5AsyqEAQBAEB7qVXOiTMCB1BYqKWolqVqlSym72VlwPCyIggCAIAgCAICeoZYzqLh5H1WCXxPyLNR3oU/ByXJ+5AsysTV2QGdbZ/5OWEXdvj7IsV4KMafjG/9UiFZlcIAgCAIAgCAIAgLleqzRMa3lSS7f/qO5RRUs9tl+tUpLCwhB6btvkU1KUAgOq9hfbq03Y86M46LiC+kTxSRqc0+6/r2jIygNP8AyLd9ntAF7XfzNZ0V6UQ6z13Z8Zo5LX5nomYJkIDgkAQBASOqEtDdgmO1eKNm33ksq0pQjB6o3t5ka9IggCAICeueKwdRPe536LCK+KX63FqvL91Sj4N/1P7ECzKoQBAEAQBAEAQBAEBb0KyIz5oUA0KA9Op5NHW7yYsFtvgvcsyf/Hj80uUTzoVmVgKCHt2fdCh4NCgGhQHzQoBoUA0KAaFANCgGhQDQILn3QoC3Tut5bjDGlsTiLjsyOQz1/wBzQZyIxYpkSydgbiz7x4pYZxJdFtrWapipe8MD2GcL2k8lw3wQdYIB1heGSaes/RLoFG2UzUr0mVCMjLBiGF0HjQDMQkXdJnlWOZUlFak2cT7W3Fwa0Oa0RTdLqfyyQWyeg5bo6V6eXuUKF3TTdUcKgY1zW6QMxU2EzlUjVOUeRQENWxFueRadTmmWncenqMFBcj0KAaFAfNCgPuhQHqrSzA6Gt8RKjp7+LLeLTWYv4Y+qv7nnQqQqHzQoD7oUB80KA+6FAfNCgPuhQHzQoD7oUB80KA1NAgHB0A4OgPNShAaftEd7R6hQ53723gbF0X+wKp/G/pZLmj1wdTGuHB0A0CAaBAODoBwdANAgHB0A4OgHB0BLZ7GHE4nYQATMEkxsAG3eRqQ8LNOzUg4ANLp2uORBGUNyHiV6Y3Jq1x4hio5nazb14J1jqOe9eWPVIuez9lc6nVaW5NLdYiC6ZGfyty60QkVLRc8OJiRmdWYiDqjXO3rXpjcttuQOqNJdBa5mOc5HT0zII68u0e30HW+z1MGiHNHKFU5beO4jwWMdlEmIVqs14vmeva+5TaqRDGzUpkvZ0unlNE9I1dYC9I0y3/im7nUrNV01Mt0tU8V7YxNaxrc2u2TiGY2IZGR7Z+xFna2rXsk0nNa57qTRNOphl0NbrYdURkOheC5+fUbIXOa1okuIaOsuMDxK9PSS23a+k91OoIc0wRr7QRrB6UBDwdANAgIxZziM/Cw9kEeijptaeLLeLjJZje+EeVvYk4OpCoODoBoEA4OgHB0A4OgHB0A4OgHB0A4OgNTQIBoEA0CAoWrFiFMMdygcXuxIMz4Kv0T6XPNssdD9h/Z7afTXcv6BWDUjQID5oEB90CAaBANAgGgQDQIBoEB4qBrSA4gE5CSBO5Ae3WfsQFp1nkNdyQ6YjPCWySBnk0mSOgSNi9MGrG1dYnPPPMHdHj/CGJ09lp4mx2QvD0yrzsrKbXvfDGtGbpyGe3f1L0EXs3ZNPXaQZpQ1sRrw5zJzOYHcgRt3BSix0XZZ0w4dAxAk+JWENlE2I62fF8y614IDhOoNO/Vkdv8AKyISw23QQd4/vah6VXvLsQOoiCOkbctuooeHE+x1xOFqAeCBQxZkay3it3zk5DNs6T2guRlpBGTajAS13UMg07cJieok9oxTPzt9mgkHWCQduYMFDM8uoZFAUqNcVaowyYacWURmIG/Iqth4SjfONzlbE0a2Z0W5fpF7QKyaYaBANAgGgQDQIBoEA0CAaBANAgGgQGnoEPRoEA4OgGgQDg6AcHQDg6AcHQDg6AaBAODoBwdAVreXU2Sym57tQAE69pjYgOeFEvedKSKhyB91p2Nj+jxSxi5GldlV7Za5pkawYg9YnbsXpidPRp4mQAMxrGQzzkRq2/2UPCxYKRBjYY7CMxPih4dVYnNY3E9wa0ay5wDRvJ1Lw9OevytStlbBTOKmwRPuudrkDbllO/t9B0NwU2WenpDk2mxzzuaCT4BYydk2SUYZ9SMe9pFf2Vtgq2IRngx0pG0MMNP4SO2VhSd4JssY+mqeJqRi7q71Ga29DRqQ7Nh1jrG0KUpmxZGNdDmulsa+/I9BzXgLNKmYJJ1me7/ZQFmm3LLZA7T/ALCHpVtoz4u0jZrDdXih4fmVjo4gTrl9U99R6EpKyk1wBaQ4HUWmQe3w7EAFmHQgPugQDQIBwdAODoBoEA4OgGgQDg6AaBANAgNHAEAwBAMAQDAEAwBAMAQDAEAwBAMAQDAEAwBAMAQHitZ2uEHvBgg7CDsKAwDx6bi8AuZjh0ZnA4gTGRnCJy7l6YNWZbo0Q5knWC0A7YLQYntQxNS7DIb8pO8iUPDXYwDMdLR4FAcRfFvqV6721DLWPqMaz3WhrnNkDpOHM9fRABGT0HTezLQMEdBH4XQPBDw7mzj6sjpBB3Eal4eiy2ZlOno6bGsYJhrRAE5nIIDhPaPI5L0xPPsneFQVgwHiuMEIen6E1uTevLyHqV4eg5DL7R7kBUHKPVq7Ah4cj7I2Zpe0HPC6oRvFQgH1QklqMurSFO3WikwQwhlbDsa6oGl2HoEu1IFqLmAIejAEAwBAMAQDAEAwBAMAQDAEAwBAMAQDAE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32" name="AutoShape 8" descr="data:image/jpeg;base64,/9j/4AAQSkZJRgABAQAAAQABAAD/2wCEAAkGBxISEhUSERMVFRUWGBUVGRYXFRUVFRYYFRgWGBgYFhcYHSggGholGxcWITEiJSkrLi4uFx8zODMtNygtLisBCgoKDg0OGhAQGy8lICItKy0vLS0tLy0tLS01LS8uLS0tLS0vLS0tLS0tLS8tLS0tLS0tLS0tLS0tLS0tLS0tLf/AABEIAKQBMgMBEQACEQEDEQH/xAAcAAEAAwEBAQEBAAAAAAAAAAAAAwQFBgIBBwj/xABAEAABAwEEBAsECgICAwAAAAABAAIRAwQFEiETMUFxFCIyM1FhgZGhscEGQlJyFSNigpKy0dLh8AfxosJDU5P/xAAbAQEAAgMBAQAAAAAAAAAAAAAAAwQCBQYBB//EAD0RAAIBAgEICAQDCAMBAQAAAAABAgMRBAUSITEyQXGxEzM0UWGBocEicpHRFVLwFCNigqKy4fEkQlPC8v/aAAwDAQACEQMRAD8A/DUAQBAEAQFm72Uy8Cq4tZtIEn+7ezsQHt9laXkNexokxLjBjrIEDoxRrz2oCvWouYYcIOveOkHaOtARoAgCAIAgCAIAgCAIAgCAIAgCAIAgCAIAgCAIAgCAIAgCAIAgCAIAgCA9U2FxAGskAahmesrxu2kyjFyaitbL/wBB1/gH/wBKf7lH00O8u/hmK/J6r7nitdFZoLnNED7bD4AyirQe8xlk7ExTk4aF4r7lFSlI7a4LBdmG0C31alN1VtM2ctYXwHnGXSGnMFujPzPymCAMe2WCpgFmezBXouM03w1+CoGvAExOuYzOa8bsrmUIuUlFa2YtaiWEtcII6wfEJGSkroyq0Z0pZk1Zk9ku6pVBLGggGOU0Z7iQsZVIx0NktHCVqyzqcbom+g6/wD8dP9yx6aHeTfhmK/J6r7j6Dr/APx0/3J00O8fhmK/J6r7lO02d1M4XiDvB8Qs4yUldFatQqUZZtRWesiWRCbFH2crloc/DSBzGkdhJHU0SfBRSrRiX6OTa9VXStxIa9zPaJDmP+UmfEBYrEQZPPI2Iirqz89J5+ha8BxZAIDhLmAwdWRMrN1oLWytDJ2JmrxhyK9ksT6hIYASMzLmt8yFlKcY6yGjhqtZtU1exZ+g6/wAA/HT/AHLDpod5Y/DMV+T1X3H0HX+Afjp/uTpod4/DMV+T1X3KtosdSny2kdesd4yWUakZamQVcJWpK84tL0+pAsyuaDLmrkAhogiRx6e37yi6aHeXo5NxMldQ9V9z79B1/gH46f7k6aHee/hmK/J6r7j6Dr/APx0/3J00O8fhmK/J6r7le12GpSjGIn7TT5ErKNSMtTIa2ErUUnUja/Anp3NXcAQ0QQCOPT2/eWLrQW8kjk7EySahr8V9z79B1/gH46f7k6aHeZfhmK/J6r7j6Dr/AAD8dP8AcnTQ7x+GYr8nqvuDclf4B+On+5Omh3j8MxX5PVfcq2exve4saBiEyCWjVrzJhZucUrsrww1WdR04rStaLX0HX+Afjp/uWHTQ7yx+GYr8nqvuVrXYqlKMYietp8iVlGpGWpkFbCVqKTqRtfgWG3LXIkNGefLp/uWPTQ7yZZNxTV8z1X3PlS5q7QSWiB9th8A5Omh3j8MxS/6eq+5QUpRCAIAgCAID3SfDgegg9y8krpokpTzKkZ9zTOoBWrO8TuroROXYvBa+h7zlntgkdBI7ltU7q5wM4OEnF7nY3az2sp021KZeGjItdgc3FxiJgyMWfUZ6SoKVS7aNpjsF0VOnNLcr8TQqWwVw0VXBzqLAGuYYcWDjseXTMgcWDyT1uKsGqaaMK+KTsRc7MnUYjGBlijYekLxJLQjKpUlUedJ3ZNcbuK4dBB7x/CqYpaUzochzvTnG2pp/X/RqQqpvbM+IeGDe75qERqAHr6q/h1aByeV6mfiWrakl7+5a9mmtFQ1HAHAJaDmMZ5JI6sz2BK882NlvPck4VVqrlLVHma9Wo5xLnEknWSqB1aW5ELazSS0OBI2SsnGSV2iONelKThGSbW4lxkkSSdWtYsmjrRh3PUioW/FPhmruIjeF+45bI9VRxDg/+1/TSbSpHTkZrtxYJ4x2Z+epZZks3OtoIniKSqKk5fE92n/RIViSvSrM568aAY8gajmNx/mVsaM86N2cblHDKhXcY6npX64m3YqmKm09Ud2XoqNSNptHU4Kr0uHhJd3LR7Er3gAkmAMysUruyJ5zjCLlJ2SI6FpY+cLpjXkRr3rKUJR1oioYqjXv0cr28GuZSvzkt3nyU2G2mavLnVQ4vkXrPyG/KPJQT2mbbD9VDguR7a4HMEEdRleNNaySM4yV4tNeGk+yvD29tLPjXA5ggjpBletW1nkZKSvF3XgY9jqRaHdZcPH+FcqK9FeRzWDqZmUJLvcl6myqR0xk35U5LerF35eit4WOtnP5dq6YU/P29jRs1TExp1SP4VecbSaNzhqnSUYTW9C01MLHO1wPPL1SEc6SQxNXoqM59y/wcytmcMEAQBAEAQBAdTT1DcFqnrO+p7C4I9LwyMK10Jr4ficP+UT6q/Tn+6v3HKYzD3x7p/ma9dZu1ACqKdjqpRUtDRRr2bCcTf4/15ZHYrVGruZocpZPVnUh9Cw1jXtOLp1bWkTl1AT49atnPEN30sBcHZOJBjUCI1t6s+xVMTF6GdBkOrFZ8G9L0+QtjoqUt7vGAoqa+CRexk2sTQXi/WyLihNkRWKpZW1nstNmfaNJowzR1X06jciHYA0EOcZGTh7vWthh38COSyvG2Kl425Fq03MLMZpuLqVUY6ZcGh4AJa5lQNJAe1wIMGDkdRUOJ1o2OQ7Zk++6IlVN4c9dh+tbvPkVsa2wzjsmP/lQ/W5nRN1rXM7OOswLr55v3vylbCv1b8jj8mdsj/NyZvLXnXGReB+vb9zzVyl1T8znMoO2UIP5eZrqmdGY9+jjN3equYXUzm8updJB+HuXrr5pvb+YqGv1jNrkvskPPmyS282/5Ssae2ibG9nqcGZN1WprMWKc41CdUq1Xpynaxz2SsXSw7n0j123cT3elrY8NDSciTqheUKcoN3JMqY2jiIRVNvQ+4uV6wFCQQZaG5dJEH1UMY3q2febOvXUMBnReuKX10MXPzfafRMRtnmR+zebLNo5Dvld5FRQ2lxRfxHUz+WXJlK5KvFLT7pnsP+vFT4mPxJ95qsiVr0pQb2Xfyf8Aop2czXkfG71U09FLyNbh2nlC61Zz9zdVA6wxb85bflHm5XcLsviczlzr4/KubNK7+aZu9Sq1XbZusn9lp8Pdi8eafuHmEo9YhlHstTh7o5xbI4sIAgCAIAgCA6mnqG4LVPWd9T2Y8Eel4ZcCs6jNZjuhrj3Zf9gpoytTa8f1yKFWhnY2nU/hfp/+iyoS/oBC9PGk9DMWlbDTqnoDj57dhIWzg7xXA4fFRUa80t0nzNN9UPAc2MTcTmazkA5zgfsw07BkM160mrMihOUJKUdaDLJp306lN4DGiXYi1pY6HOLYJznDAO2RtMKGNLMjJG0q47p69GdrNWv9fcmBVE6lNPSiKy3g2zW2jWeMTQCCBrhwewkdYxT2K7htl8TmcuK1eL74rmy5ft/063BqdMhzmYzUc1pawl4ptAaC1pyFMGY96JMYjlWjeJWyZVcK6S3kK152Bzdiqhr2uOofotnUi5RaRxOCqxpV4zlqRstvOnr42RGzpnr6lSdCeo6WOVsNbO02TW7j4+Bl3XzzfvflKtV+rZoslu+Mj/NyZvrXnXGRbxNoYB9jzVyl1T8zncem8oQS/h5muqZ0RjX47jNHQ3zJV3Cr4WzmsuSvVjHuXuX7r5pvb+YqCv1jNtkvskPPmyS282/5Ssae2ibG9nqcGYNGxVXjEym9zekNcRl1gLYOUVrZxsKFWavGLfBMhIWRG007M9Txd58h/K83md2qdtzfL/Zt3PzfaVRxG2dRkfs3myzaOQ75XeRUUNpcUX8R1M/llyZzMraHC3eosXbzrd6irbDLmTu1Q4nRLXHZmLfnLb8o83K7hdl8TmcudfH5VzZpXfzTN3qVWq7bN1k/stPh7sXjzT9w8wlHrEMo9lqcPdHOLZHFhAEAQBAEAQHU09Q3Bap6zvqezHgiOzOkHqc8f8j+qymrNcFyIcNPOjLwlJf1MstqQCMs435GcliT203K4f8AWEdDR4k/wsrfBfxIFO+Ice6K9W/8EqwLCOatnOP+Z3mVs6ewuCOIxnaKnzS5mvcNMtLXAgHXxz9U9k8ZlQCSQcpABkSMtaKacmhUw04Uo1GtD+5q2O0MNVxdAkgPALMLRULcQZxomWiGAZBgA2g5ldOzuZ12ummFrqytNnYZNk5YeLZTv0cg/MO6P1U2F3mty6tNN8fb7nq57O0tx7ZI8l5iJu+aSZHw0HT6V67tcjUVU3pyi2x8/JWt4hOzE0eDli38SXg/YnjF9BKW7OjykT3TzrfvflKjr9W/1vLWSe1w8/7Wb615157oFjXF+jDnwQHEniyIyGqVmptRzdxXlhacqqrNfEiNzoBMExsGZO5YpXdieUs2LlZu25azm7XWL3lxy6ugDYtlTgoxSRxOLxEq9aVSWjw7vA27r5pvb+YqlX6xnUZL7JDz5ssuaCIIkHWNUhRJ2d0XZwjOLhLUz01rGgNpswDbxnGZ3r2cnJ3Zhh6EKEcyGo5e08t3zHzWyhso4rE9dPi+Z8cMh1yfGPRerWzGStGPjp9vY27n5vtKo4jbOoyP2bzZZtHId8rvIqKG0uKL+I6mfyy5M5hbQ4Qs3bzrd6irbDLuTu1Q4nRLXHZnh1Cm4y+mHHVmXCBn8JHSs41JRVkytXwdGvJSqRu1o1skdhyDWhoAiBJ8ySvJNt3ZLSpxpQUI6kVrx5p+4eYWVHrEV8o9lqcPdHOLZHFhAEAQBAEAQHU09Q3Bap6zvqezHgipdz+NVHQ8nvJ/RTVloi/A12Tp3qV4d02/rf7F1QGzKVlfNar1QO7JTzVqcTWYWefjKz7rL6aC6oDZo5q2c4/5neZWzp7C4I4jGdoqfNLmfoF3WBlnsbKtaJqU5gkDRsezimTqe8ExGYDmn32rCELNye8sYrE9JTp0YaopX429uZX9lql2Whrhb7XaLPVYQab3AVqLxhjj08BOIS7IEZEZyJUtyg49xhXdGEgGQHOAPSJyOao19o6vJL/cW8WV78bxWnoJHeP4WWGfxNEGXI3pQl3N+q/we7m5v7x8gvMTt+RJkbs38z5IvqubY5RbY+fnvSnDh2Ti7YhY5qvnEvTS6Pot17+drFm6edb978pUdfq3+t5cyT2uHn/azfWvOvM+1Wx7azWg8U4ZEDbrzViFKMqbe80+Kx1WljI00/hebot3+poKubgxb6ogODh72veP6Fdw0rxs9xzGWqChVVSP/bXxX3NC6+ab2/mKgr9YzcZL7JDz5smtFQtY5w1gEqOCvJJlnEVHTpSnHWlcp2W9Glv1hgzsB1KaeHkn8K0GuwuV6ThevK0r7kzHrOlziNRJPirkVZJHN1pKVSUlqbfM9lvEnocR3gH0K8v8VvAzcL0FPulb6r/BsXPzfaVTxG2dJkfs3myzaOQ75XeRUUNpcUX8R1M/llyZzC2hwhZu3nW71FW2GXcndqhxOiWuOzM687a+m4BsQWzmJ2keis0aUZxuzTZTyhWw9WMadrNX1eL+xcslQuY1x1kepUNSKjJpGxwlWVWhGctbR4vHmn7h5he0esRHlHstTh7o5xbI4sIAgCAIAgCA6mnqG4LVPWd9T2Y8EZt3v+uqDpLvB3+1Zqr91F8ORo8nztjq0e/O9Jf7NQKqb9aNLMq5nS556YPeSreIVlFHP5Gm51Ksnv0+rNVVDfoz7iu0Wm3soHMPqnEBkS0EucAdhwgrZ09hcEcRjO0VPmlzNP26vc2m0mjTdNJhgRk0naQNjdgGwADUAAckldinQlOSpx1vWZ7LAwNwmJ6ZEqm60s66Okhk2iqXRytcns1nDBA3qOc3N3Zaw2Gjh4ZsT5arLpcFOQ3FUY2TqGI4ZMbM1Jh38ZUyxG+Fv3NPmvc9su2rZX1bPXYWVKdQtc09MDMdIIgg7QQV7idryI8iP9xL5vZEirm4OUW2Pn5qm4qkTipnc7PyUH7RA2iyPiX3fUrXVzrfvflK9r9WzDJXa4ef9rN9a868x7x59v3PNXKPVPzOcyj2+H8vM2FTOjM2/BxW7z5Kzhtpmky4v3UH4vkWLr5pvb+YrCv1jLmS+yQ8+bJLbzb/AJSsae2ibG9nqcGc/Rs73zga50a8IJjfC2LaWs4uFOc9lN8D5WoPZy2ubvBHmiknqE6U4bSa4o+aU4cOycXbELzNWdnGXTS6Lot17+drG3c/N9pVLEbZ0+R+zebLNo5Dvld5FRQ2lxRfxHUz+WXJnMLaHCFm7edbvUVbYZdyd2qHE6Ja47Mxb85bflHm5XcLsviczlzr4/KubNK7+aZu9Sq1XbZusn9lhw92Lx5p+4eYSj1iGUey1OHujnFsjiwgCAIAgCAIDqaeobgtU9Z31PZjwRi0HRaD87h3yFdkr0fJHMUJ5uUm/wCKS+t0a1sfFN5+yR35eqqU1eaR0GMnmYepLwfroM64tb9w9VZxWpGmyFtT4I11TOiRB7KWtlK3F73FrYriRM5tf0ZrZ09hcEcRjO0VPmlzLvs97OVKtN9dr6ZdxyKeL6xzW4pc1sZiWuA2nCVDWhJx0bjY5OxNGnV+PXJ69yOTtRl7j9p3mp4aIrgazFSzq83/ABPmdBYj9Wz5QtfU22dhgnfD0+CFrqFrC5vKaWuB62uB9F7RdqiIspRzsLNcOaP0/wDzsBp7HVaAW1aTxiA14C1wk9EVMu1WMRC6uafI2IcZunuZ+bKkdMc1Z7M57xTaCXE4Y2ytq5K1zg40pOp0dtN7HTEQY6PRao71WRz91c63735SthX6tnIZK7ZHz5M31rzrjIt4muwD7HmrlLqn5nOZR7fD+Xma5VM6MzL9OTB1n0VrC62aPLr+CmvF+xZuvmm9v5io6/WMuZL7JDz5sktvNv8AlKxp7aJ8b2epwZQuFxGOD8Pqp8VuNPkLXU8vc9X8ZDJ+16LzC62SZd2afn7GOrhzhvXPzfaVQxG2dZkfs3myzaOQ75XeRUUNpcUX8R1M/llyZzC2hwhZu3nW71FW2GXcndqhxOiWuOzMW/OW35R5uV3C7L4nM5c6+PyrmzSu7mmbvUqtV22brJ/ZYcPdi8eafuHmEo9YhlHstTh7o5xbI4sIAgCAIAgJKDQXNB1EgHtKxk7JslowU6kYve0vU6l8TxRA2CZgb1rDu0rJI5628SsSNjg7vgq/S+KmjkMbajjZNbmnyZdvS1sNMhrgSSNXRrUFCnJTu0bXKmMozw7hTkm219NZ6uJrcDzBxEgAzkAB0dvgvcS9KRhkOn8E5+Nv19TQVU3xktot4TBkjN2uM4nzV1Tao3OZnhYTyi4PU9Ppfma9H2ofZ4ayiA5rHNbxiaYeQ8NrBhBh7Q92owYbIgQpoyUlc1tahKjUaa1HLVRmVlHUQ1VabOnptaGtDQQA0DMzJ2laybvJs7fDU+jpRityPlWniaWnUQQvIuzTRnVpqpTlCWpo6uy3s687uZRqPDq1BwewkgFrs2lpn3HsMjYHADITGxqRzotI4zBVlSrRlLUcu9hBIIIIyIORBGwha47ZNNXRNRtb2AhriAcssvFLnjim7tFO11gxpcdw6ysqcXOVkQYuvGhSc5eXizMuFjcbi4Ew0xnEE5SenareJlaNu85/ItJSrOf5Vz0GwqJ1BLZ65YcTWtxasRa0uE5ZOIkLJSaVrkcqFOUs9x09+8iJ2nIdJWJI7JXehIwLztQqOy5IyHX0lbCjTzI6dbORyni1iKvw7MdC8e9m5Z2NDGBoIhomTMk5k+KpVJXk2dNg6Sp0IRXdz0nuOkA9REg7wsU7E8oqSaaume8QiAxjc54rGtOXWAvXJvWyOnQp075kUr9xk37qZvd6KxhdbNPl3Zp+fsY6uHOHS2FjRSYGgzEkkzJPR0LXVpXmzs8nUlTw0bb9P1JXMkEHUQR35KO9tJclBTTi9T0fU5YhbU4FqzsX7ja01ZcCQATAMZ6h5qDEO0DZZIpqeJT7lc21QOtsZV+0+S7bmOwZ+pVvCvWjQZdpr4Km/V7+5qU2tDWhoIAaBmZk7Sq05Xk2bnDUlTpRgtyPFop4mOB2g+GaQdpJnuIpKpSlB6mv8nMLaHCBAEAQBAEB9BjMJrPU3F3WstvtVTA3juklxmT9kR596hVOGc9HcbGeLxCoQ+N3blvfgvv9Sq95Jkkk9JzKlSSVka+c5TlnSd34nlemJJTrubk1xG4kLFwi9aJqeIq01aEmuDsWatpfgYcbs8XvHpUcacc56C7VxddUabU5ab733lbTOnFiM9Mme9SZsbWtoKPT1c/pM553ffT9SZ1V5p4i4njRMnoWCjFTsluLUqtaWH6SUm/itr8Cs5xOZzUqVijKTk7vWW7LaXzGN3JftOxjoUM6cbat65mwwuLrubTm9me97ou30IuF1Pjd+IrPo4dyK/7biP8A0l9WTXPeT7NVbVZsyI2Obtad/wCizKx+7eyNpu+8qbGWmkx+KGsq8iqxw/8AFUe2DlsnLsIWEqcZa0WaGMr0dEJNLu3fRnL/AOVvZDgVQ8CD3M0RrubGI0mNeGOM6y2XNz2A9qg6COf4G1eVqrwrd7Sulfw07j8nq1XOMuJJ61YjFRVkaarWqVZZ022/EU6rm8kkbjC9cU9aPKdapTd4Sa4OxZp2t+BxxumWgZnKZPoonTjnLQt5ep4yv0M25yveKWl+L9iLhdT43fiKz6OHciv+24n/ANJfVnq21HFxBJOrIk9AXlOKSukZ42rUlUcZSbWjW/ArKQpEwtVT43fiKw6OHciysZiErKpL6slfaqmFvHdt949KxVOF3oRPPGYhU4PPlv3sj4XU+N34isujh3Ih/bcT/wCkvqxa6jiQHOJyacyTraCvKaSWhd/M9xdSpKSU5N6IvS764pkCkKhM21PAgPcBvKwdOL3FiOLrxSSm0l4slr2qoCIe7kt949AWMacO5byxXxmITVpy1R3vuKilNeeqdQtMtJB6jC8cU9ZnTqzpu8G0/DQWbPbHzm9xydtPwlRzpRtqLuHx1fPu5t6HvfcyCpWc7lOJ3klZqMVqRUqV6tTROTfF3JaNqfIGN0SPeKxlTjZ6EWKOMr58U5ytdb2K1pqSRjdrI5RSNOFk7IVsXiFOUXOWt72VlIUggCAIAgCAICeryGfe8wo47T8i1V6in/NzIFIVT6di8MnayPi9MSe0ZNYPsz3ud6Qo4a5Px9i1iLqFKP8ADf6yftYgUhVPelOHDsnF2xCxzVe5L0suj6Pde/nax4WREWruZL/uv8WkeqirO0fNcy9k6m51mv4Zf2te5VUpRCA2PZq/XWSpiAxMdk9nxAaiOhwnI7xtKA/fvYH2hp2q1nSVG1AbLSp0nEc4HVKxe2pPv8RojqOvaPdx+Y/5f/x4bvq8Is7ZslU5RnoXn3D9k+6ezZmPD83QEzObd8zPJ6we2uD9izDs8/mjykQrMrElapiM7vAAeixjHNViWtVdWee/D0ViNZEQQEtTkt7fNYrWyep1cPPmRLIgJK9YuMnoA7hCxjHNViavXdaWc+5L6KxGsiEICW0ax8rfILCGp8WWMRtL5Y8kRLMrhAT2NkvA6Q78pWFR2jcs4OGfVUe9PkyBZlY+goep2d0S2vluPSZ78/VYU9lE+L66TW93+un3IVmVwgCAIAgCAICetyGfe81HHafkW63UU/5uZApCoenDV/dpXhlJaF+t55XpiX7zpQKZ+wB3bfFQUJXcuJtsp0VCNFrfFL6b/O5QU5qQgCAu3XaGsLi7a2NXgoK8JSSsbPJeJpUJylU3r9LzKSnNYEAQHQey1/Osbg7M03njtGThgjC9h2OEnx3jFP4miaULU4y72/Sx/SHs/fNnvKzmzWnBVFRkT7tZnSOh4iYyIInKDGRCfzz/AJF9i6l12k0nEupPl1Gp8TZ1OjLG2QD2HagOaonivHUD/wAm/qVhLWv1uLFF/u6i8F/cvuRLMrhAEAQElXU3d/2csY63+txNV2YcP/pkayIQgCAICa06x8rPyhYQ1eb5ljE7S+WP9qIVmVwgPVN5aZBgheNJqzM6dSVOSlF2aPK9MAgJrSMx8rPyhYQ1eb5ljEq0l8sf7UQrMrhAEAQBAEAQE9c8WmOonvcR6KOO1L9bi1XdqVJeDf8AU17ECkKp9OxD17j4h4fZQ9ufEPAgCAIAgCAICapyG73/APVYLafkWanUQ4y9jpPYf2tdY34Kkmi4g5cqk/ZUp7trdoWZWP3y3WehfNi4NaC3E9ukoVm5tcQMqlIwJI1ObkYJGWwD+db0uCtZHWijXbhqUyGkawRIdiadrSMJB61DOdpxRssNQzsLWqcOd37GGpjWhAEAQEtXUzcfzOWMdb/W4nq7EOH/ANMiWRAEAQBATWrW09LW+Aj0WEN/FlnFa4vvjH0VvYhWZWCAIAgCAsWxpBE7Wsj8IHoo6bTT4vmW8ZCUZxbWuMP7UvYrqQqBAEAQBAEAQFi1GRTP2I7nOUcNcuPsi5ineFJ/w2+kpFdSFM9O2f3aV4jKWpfreeV6YhAEAQBAEAQBAEBP/wCLc/zH8KP/AL+Rb0PC8Jc1/ggUhUOx9gPbU2F4p1g6pZi7FAcQ+i7/ANtHOA7q1FAfrn+QvZ9t72AWqyOa+uxkteyItNIZuZ1PGfF1h0jUZWLgm03uJoYipCEoReiWtH85kLIhPiAIAgLNYfV0z848R+qji/jkuBdrR/41KXzL1KykKQQBAEBPWHFYeojucf1WEdqX63Fqsv3VJ+DX9T+5AsyqEAQBAEB7qVXOiTMCB1BYqKWolqVqlSym72VlwPCyIggCAIAgCAICeoZYzqLh5H1WCXxPyLNR3oU/ByXJ+5AsysTV2QGdbZ/5OWEXdvj7IsV4KMafjG/9UiFZlcIAgCAIAgCAIAgLleqzRMa3lSS7f/qO5RRUs9tl+tUpLCwhB6btvkU1KUAgOq9hfbq03Y86M46LiC+kTxSRqc0+6/r2jIygNP8AyLd9ntAF7XfzNZ0V6UQ6z13Z8Zo5LX5nomYJkIDgkAQBASOqEtDdgmO1eKNm33ksq0pQjB6o3t5ka9IggCAICeueKwdRPe536LCK+KX63FqvL91Sj4N/1P7ECzKoQBAEAQBAEAQBAEBb0KyIz5oUA0KA9Op5NHW7yYsFtvgvcsyf/Hj80uUTzoVmVgKCHt2fdCh4NCgGhQHzQoBoUA0KAaFANCgGhQDQILn3QoC3Tut5bjDGlsTiLjsyOQz1/wBzQZyIxYpkSydgbiz7x4pYZxJdFtrWapipe8MD2GcL2k8lw3wQdYIB1heGSaes/RLoFG2UzUr0mVCMjLBiGF0HjQDMQkXdJnlWOZUlFak2cT7W3Fwa0Oa0RTdLqfyyQWyeg5bo6V6eXuUKF3TTdUcKgY1zW6QMxU2EzlUjVOUeRQENWxFueRadTmmWncenqMFBcj0KAaFAfNCgPuhQHqrSzA6Gt8RKjp7+LLeLTWYv4Y+qv7nnQqQqHzQoD7oUB80KA+6FAfNCgPuhQHzQoD7oUB80KA1NAgHB0A4OgPNShAaftEd7R6hQ53723gbF0X+wKp/G/pZLmj1wdTGuHB0A0CAaBAODoBwdANAgHB0A4OgHB0BLZ7GHE4nYQATMEkxsAG3eRqQ8LNOzUg4ANLp2uORBGUNyHiV6Y3Jq1x4hio5nazb14J1jqOe9eWPVIuez9lc6nVaW5NLdYiC6ZGfyty60QkVLRc8OJiRmdWYiDqjXO3rXpjcttuQOqNJdBa5mOc5HT0zII68u0e30HW+z1MGiHNHKFU5beO4jwWMdlEmIVqs14vmeva+5TaqRDGzUpkvZ0unlNE9I1dYC9I0y3/im7nUrNV01Mt0tU8V7YxNaxrc2u2TiGY2IZGR7Z+xFna2rXsk0nNa57qTRNOphl0NbrYdURkOheC5+fUbIXOa1okuIaOsuMDxK9PSS23a+k91OoIc0wRr7QRrB6UBDwdANAgIxZziM/Cw9kEeijptaeLLeLjJZje+EeVvYk4OpCoODoBoEA4OgHB0A4OgHB0A4OgHB0A4OgNTQIBoEA0CAoWrFiFMMdygcXuxIMz4Kv0T6XPNssdD9h/Z7afTXcv6BWDUjQID5oEB90CAaBANAgGgQDQIBoEB4qBrSA4gE5CSBO5Ae3WfsQFp1nkNdyQ6YjPCWySBnk0mSOgSNi9MGrG1dYnPPPMHdHj/CGJ09lp4mx2QvD0yrzsrKbXvfDGtGbpyGe3f1L0EXs3ZNPXaQZpQ1sRrw5zJzOYHcgRt3BSix0XZZ0w4dAxAk+JWENlE2I62fF8y614IDhOoNO/Vkdv8AKyISw23QQd4/vah6VXvLsQOoiCOkbctuooeHE+x1xOFqAeCBQxZkay3it3zk5DNs6T2guRlpBGTajAS13UMg07cJieok9oxTPzt9mgkHWCQduYMFDM8uoZFAUqNcVaowyYacWURmIG/Iqth4SjfONzlbE0a2Z0W5fpF7QKyaYaBANAgGgQDQIBoEA0CAaBANAgGgQGnoEPRoEA4OgGgQDg6AcHQDg6AcHQDg6AaBAODoBwdAVreXU2Sym57tQAE69pjYgOeFEvedKSKhyB91p2Nj+jxSxi5GldlV7Za5pkawYg9YnbsXpidPRp4mQAMxrGQzzkRq2/2UPCxYKRBjYY7CMxPih4dVYnNY3E9wa0ay5wDRvJ1Lw9OevytStlbBTOKmwRPuudrkDbllO/t9B0NwU2WenpDk2mxzzuaCT4BYydk2SUYZ9SMe9pFf2Vtgq2IRngx0pG0MMNP4SO2VhSd4JssY+mqeJqRi7q71Ga29DRqQ7Nh1jrG0KUpmxZGNdDmulsa+/I9BzXgLNKmYJJ1me7/ZQFmm3LLZA7T/ALCHpVtoz4u0jZrDdXih4fmVjo4gTrl9U99R6EpKyk1wBaQ4HUWmQe3w7EAFmHQgPugQDQIBwdAODoBoEA4OgGgQDg6AaBANAgNHAEAwBAMAQDAEAwBAMAQDAEAwBAMAQDAEAwBAMAQHitZ2uEHvBgg7CDsKAwDx6bi8AuZjh0ZnA4gTGRnCJy7l6YNWZbo0Q5knWC0A7YLQYntQxNS7DIb8pO8iUPDXYwDMdLR4FAcRfFvqV6721DLWPqMaz3WhrnNkDpOHM9fRABGT0HTezLQMEdBH4XQPBDw7mzj6sjpBB3Eal4eiy2ZlOno6bGsYJhrRAE5nIIDhPaPI5L0xPPsneFQVgwHiuMEIen6E1uTevLyHqV4eg5DL7R7kBUHKPVq7Ah4cj7I2Zpe0HPC6oRvFQgH1QklqMurSFO3WikwQwhlbDsa6oGl2HoEu1IFqLmAIejAEAwBAMAQDAEAwBAMAQDAEAwBAMAQDAE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34" name="AutoShape 10" descr="Image result for Macbeth"/>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1038" name="Picture 14" descr="http://s3.amazonaws.com/s3.timetoast.com/public/uploads/photos/1794098/macbeth-logo.jpg"/>
          <p:cNvPicPr>
            <a:picLocks noChangeAspect="1" noChangeArrowheads="1"/>
          </p:cNvPicPr>
          <p:nvPr/>
        </p:nvPicPr>
        <p:blipFill>
          <a:blip r:embed="rId3" cstate="print"/>
          <a:srcRect/>
          <a:stretch>
            <a:fillRect/>
          </a:stretch>
        </p:blipFill>
        <p:spPr bwMode="auto">
          <a:xfrm>
            <a:off x="6300192" y="188640"/>
            <a:ext cx="2736304" cy="1132757"/>
          </a:xfrm>
          <a:prstGeom prst="rect">
            <a:avLst/>
          </a:prstGeom>
          <a:noFill/>
        </p:spPr>
      </p:pic>
      <p:sp>
        <p:nvSpPr>
          <p:cNvPr id="13" name="TextBox 12"/>
          <p:cNvSpPr txBox="1"/>
          <p:nvPr/>
        </p:nvSpPr>
        <p:spPr>
          <a:xfrm>
            <a:off x="107504" y="116632"/>
            <a:ext cx="5904656" cy="369332"/>
          </a:xfrm>
          <a:prstGeom prst="rect">
            <a:avLst/>
          </a:prstGeom>
          <a:solidFill>
            <a:schemeClr val="bg2">
              <a:lumMod val="90000"/>
            </a:schemeClr>
          </a:solidFill>
          <a:ln w="38100">
            <a:solidFill>
              <a:srgbClr val="C00000"/>
            </a:solidFill>
          </a:ln>
        </p:spPr>
        <p:txBody>
          <a:bodyPr wrap="square" rtlCol="0">
            <a:spAutoFit/>
          </a:bodyPr>
          <a:lstStyle/>
          <a:p>
            <a:r>
              <a:rPr lang="en-GB" b="1" dirty="0" smtClean="0"/>
              <a:t>(5) </a:t>
            </a:r>
            <a:r>
              <a:rPr lang="en-GB" b="1" dirty="0" smtClean="0">
                <a:solidFill>
                  <a:srgbClr val="990033"/>
                </a:solidFill>
              </a:rPr>
              <a:t>Macbeth: Evil begins to manifest itself  </a:t>
            </a:r>
            <a:r>
              <a:rPr lang="en-GB" b="1" dirty="0" smtClean="0"/>
              <a:t>– Act 1, Scene 4</a:t>
            </a:r>
            <a:endParaRPr lang="en-GB" b="1" dirty="0"/>
          </a:p>
        </p:txBody>
      </p:sp>
      <p:sp>
        <p:nvSpPr>
          <p:cNvPr id="14" name="TextBox 13"/>
          <p:cNvSpPr txBox="1"/>
          <p:nvPr/>
        </p:nvSpPr>
        <p:spPr>
          <a:xfrm>
            <a:off x="107504" y="548681"/>
            <a:ext cx="6120680" cy="3139321"/>
          </a:xfrm>
          <a:prstGeom prst="rect">
            <a:avLst/>
          </a:prstGeom>
          <a:noFill/>
          <a:ln w="38100">
            <a:solidFill>
              <a:srgbClr val="7030A0"/>
            </a:solidFill>
          </a:ln>
        </p:spPr>
        <p:txBody>
          <a:bodyPr wrap="square" rtlCol="0">
            <a:spAutoFit/>
          </a:bodyPr>
          <a:lstStyle/>
          <a:p>
            <a:r>
              <a:rPr lang="en-GB" i="1" dirty="0" smtClean="0"/>
              <a:t>Duncan:   </a:t>
            </a:r>
            <a:r>
              <a:rPr lang="en-GB" b="1" dirty="0" smtClean="0"/>
              <a:t>... We will establish our estate upon</a:t>
            </a:r>
          </a:p>
          <a:p>
            <a:r>
              <a:rPr lang="en-GB" b="1" dirty="0" smtClean="0">
                <a:solidFill>
                  <a:srgbClr val="FF0000"/>
                </a:solidFill>
              </a:rPr>
              <a:t>                  </a:t>
            </a:r>
            <a:r>
              <a:rPr lang="en-GB" b="1" dirty="0" smtClean="0"/>
              <a:t>Our eldest, Malcolm, whom we name hereafter</a:t>
            </a:r>
          </a:p>
          <a:p>
            <a:r>
              <a:rPr lang="en-GB" b="1" dirty="0" smtClean="0"/>
              <a:t>                  </a:t>
            </a:r>
            <a:r>
              <a:rPr lang="en-GB" b="1" dirty="0" smtClean="0">
                <a:solidFill>
                  <a:srgbClr val="FF0000"/>
                </a:solidFill>
              </a:rPr>
              <a:t>The Prince of Cumberland</a:t>
            </a:r>
            <a:r>
              <a:rPr lang="en-GB" b="1" dirty="0" smtClean="0"/>
              <a:t>: which honour must</a:t>
            </a:r>
          </a:p>
          <a:p>
            <a:r>
              <a:rPr lang="en-GB" b="1" dirty="0" smtClean="0"/>
              <a:t>                  Not unaccompanied invest him only,</a:t>
            </a:r>
          </a:p>
          <a:p>
            <a:r>
              <a:rPr lang="en-GB" b="1" dirty="0" smtClean="0"/>
              <a:t>                  But signs of nobleness, </a:t>
            </a:r>
            <a:r>
              <a:rPr lang="en-GB" b="1" dirty="0" smtClean="0">
                <a:solidFill>
                  <a:srgbClr val="FF0000"/>
                </a:solidFill>
              </a:rPr>
              <a:t>like stars</a:t>
            </a:r>
            <a:r>
              <a:rPr lang="en-GB" b="1" dirty="0" smtClean="0"/>
              <a:t>, shall shine</a:t>
            </a:r>
          </a:p>
          <a:p>
            <a:r>
              <a:rPr lang="en-GB" b="1" dirty="0" smtClean="0"/>
              <a:t>                  On all deservers...</a:t>
            </a:r>
          </a:p>
          <a:p>
            <a:r>
              <a:rPr lang="en-GB" b="1" dirty="0" smtClean="0"/>
              <a:t>                  </a:t>
            </a:r>
            <a:r>
              <a:rPr lang="en-GB" b="1" dirty="0" smtClean="0">
                <a:solidFill>
                  <a:srgbClr val="FF0000"/>
                </a:solidFill>
              </a:rPr>
              <a:t>My worthy Cawdor</a:t>
            </a:r>
            <a:r>
              <a:rPr lang="en-GB" b="1" dirty="0" smtClean="0"/>
              <a:t>!</a:t>
            </a:r>
          </a:p>
          <a:p>
            <a:r>
              <a:rPr lang="en-GB" i="1" dirty="0" smtClean="0"/>
              <a:t>Macbeth:</a:t>
            </a:r>
            <a:r>
              <a:rPr lang="en-GB" b="1" dirty="0" smtClean="0"/>
              <a:t> </a:t>
            </a:r>
            <a:r>
              <a:rPr lang="en-GB" i="1" dirty="0" smtClean="0"/>
              <a:t>[aside] </a:t>
            </a:r>
            <a:r>
              <a:rPr lang="en-GB" b="1" dirty="0" smtClean="0"/>
              <a:t>The Prince of Cumberland! That is a step</a:t>
            </a:r>
          </a:p>
          <a:p>
            <a:r>
              <a:rPr lang="en-GB" b="1" dirty="0" smtClean="0"/>
              <a:t>                   On which I must fall down, or else o’erleap,</a:t>
            </a:r>
          </a:p>
          <a:p>
            <a:r>
              <a:rPr lang="en-GB" b="1" dirty="0" smtClean="0"/>
              <a:t>                   For </a:t>
            </a:r>
            <a:r>
              <a:rPr lang="en-GB" b="1" dirty="0" smtClean="0">
                <a:solidFill>
                  <a:srgbClr val="FF0000"/>
                </a:solidFill>
              </a:rPr>
              <a:t>in my way it lies</a:t>
            </a:r>
            <a:r>
              <a:rPr lang="en-GB" b="1" dirty="0" smtClean="0"/>
              <a:t>. </a:t>
            </a:r>
            <a:r>
              <a:rPr lang="en-GB" b="1" dirty="0" smtClean="0">
                <a:solidFill>
                  <a:srgbClr val="FF0000"/>
                </a:solidFill>
              </a:rPr>
              <a:t>Stars, hide your fires!</a:t>
            </a:r>
          </a:p>
          <a:p>
            <a:r>
              <a:rPr lang="en-GB" b="1" dirty="0" smtClean="0"/>
              <a:t>                   </a:t>
            </a:r>
            <a:r>
              <a:rPr lang="en-GB" b="1" dirty="0" smtClean="0">
                <a:solidFill>
                  <a:srgbClr val="FF0000"/>
                </a:solidFill>
              </a:rPr>
              <a:t>Let not light see my black and deep desires.</a:t>
            </a:r>
          </a:p>
        </p:txBody>
      </p:sp>
      <p:sp>
        <p:nvSpPr>
          <p:cNvPr id="26" name="Horizontal Scroll 25"/>
          <p:cNvSpPr/>
          <p:nvPr/>
        </p:nvSpPr>
        <p:spPr>
          <a:xfrm>
            <a:off x="1187624" y="4653136"/>
            <a:ext cx="6696744" cy="2088232"/>
          </a:xfrm>
          <a:prstGeom prst="horizontalScroll">
            <a:avLst>
              <a:gd name="adj" fmla="val 4782"/>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FFFF00"/>
                </a:solidFill>
              </a:rPr>
              <a:t>Social/Historical Context:</a:t>
            </a:r>
          </a:p>
          <a:p>
            <a:pPr algn="ctr"/>
            <a:r>
              <a:rPr lang="en-GB" b="1" dirty="0" smtClean="0">
                <a:solidFill>
                  <a:srgbClr val="990033"/>
                </a:solidFill>
              </a:rPr>
              <a:t>‘Prince of Cumberland’ is the equivalent to the English ‘Prince of Wales’ which is the position anticipating next in line to the throne. M is next in line after Malcolm and Donalbain, so he might have to wait a while!</a:t>
            </a:r>
          </a:p>
          <a:p>
            <a:pPr algn="ctr"/>
            <a:endParaRPr lang="en-GB" b="1" dirty="0" smtClean="0">
              <a:solidFill>
                <a:srgbClr val="990033"/>
              </a:solidFill>
            </a:endParaRPr>
          </a:p>
        </p:txBody>
      </p:sp>
      <p:sp>
        <p:nvSpPr>
          <p:cNvPr id="17" name="Line Callout 1 16"/>
          <p:cNvSpPr/>
          <p:nvPr/>
        </p:nvSpPr>
        <p:spPr>
          <a:xfrm>
            <a:off x="4788024" y="764704"/>
            <a:ext cx="3960440" cy="612648"/>
          </a:xfrm>
          <a:prstGeom prst="borderCallout1">
            <a:avLst>
              <a:gd name="adj1" fmla="val 48902"/>
              <a:gd name="adj2" fmla="val -404"/>
              <a:gd name="adj3" fmla="val 71794"/>
              <a:gd name="adj4" fmla="val -3250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King Duncan publicly makes his eldest son Malcolm heir to the Scottish throne</a:t>
            </a:r>
            <a:endParaRPr lang="en-GB" b="1" dirty="0"/>
          </a:p>
        </p:txBody>
      </p:sp>
      <p:sp>
        <p:nvSpPr>
          <p:cNvPr id="18" name="Line Callout 1 17"/>
          <p:cNvSpPr/>
          <p:nvPr/>
        </p:nvSpPr>
        <p:spPr>
          <a:xfrm>
            <a:off x="5004048" y="1451098"/>
            <a:ext cx="3744416" cy="590379"/>
          </a:xfrm>
          <a:prstGeom prst="borderCallout1">
            <a:avLst>
              <a:gd name="adj1" fmla="val 48902"/>
              <a:gd name="adj2" fmla="val -440"/>
              <a:gd name="adj3" fmla="val 54086"/>
              <a:gd name="adj4" fmla="val -2797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Here, the simile associates acts of greatness with goodness, light</a:t>
            </a:r>
            <a:endParaRPr lang="en-GB" b="1" dirty="0"/>
          </a:p>
        </p:txBody>
      </p:sp>
      <p:sp>
        <p:nvSpPr>
          <p:cNvPr id="19" name="Line Callout 1 18"/>
          <p:cNvSpPr/>
          <p:nvPr/>
        </p:nvSpPr>
        <p:spPr>
          <a:xfrm>
            <a:off x="251520" y="3933056"/>
            <a:ext cx="3024336" cy="1008112"/>
          </a:xfrm>
          <a:prstGeom prst="borderCallout1">
            <a:avLst>
              <a:gd name="adj1" fmla="val -148023"/>
              <a:gd name="adj2" fmla="val 64903"/>
              <a:gd name="adj3" fmla="val -2079"/>
              <a:gd name="adj4" fmla="val 5055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Duncan’s term of address is heavily ironic. M’s mind is far from possessing worthy thoughts</a:t>
            </a:r>
            <a:endParaRPr lang="en-GB" b="1" dirty="0"/>
          </a:p>
        </p:txBody>
      </p:sp>
      <p:sp>
        <p:nvSpPr>
          <p:cNvPr id="20" name="Line Callout 1 19"/>
          <p:cNvSpPr/>
          <p:nvPr/>
        </p:nvSpPr>
        <p:spPr>
          <a:xfrm>
            <a:off x="4932040" y="3573016"/>
            <a:ext cx="4032448" cy="1116704"/>
          </a:xfrm>
          <a:prstGeom prst="borderCallout1">
            <a:avLst>
              <a:gd name="adj1" fmla="val 51007"/>
              <a:gd name="adj2" fmla="val -87"/>
              <a:gd name="adj3" fmla="val -24800"/>
              <a:gd name="adj4" fmla="val -2642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Fully aware of morals, M chooses to allow thoughts of murder to possess him using a dramatic imperative voice</a:t>
            </a:r>
            <a:endParaRPr lang="en-GB" b="1" dirty="0"/>
          </a:p>
        </p:txBody>
      </p:sp>
      <p:sp>
        <p:nvSpPr>
          <p:cNvPr id="16" name="Rectangle 15"/>
          <p:cNvSpPr/>
          <p:nvPr/>
        </p:nvSpPr>
        <p:spPr>
          <a:xfrm>
            <a:off x="6372200" y="2060848"/>
            <a:ext cx="2592288" cy="1200329"/>
          </a:xfrm>
          <a:prstGeom prst="rect">
            <a:avLst/>
          </a:prstGeom>
          <a:solidFill>
            <a:srgbClr val="FFFF00"/>
          </a:solidFill>
          <a:ln w="38100">
            <a:solidFill>
              <a:srgbClr val="FF0000"/>
            </a:solidFill>
          </a:ln>
        </p:spPr>
        <p:txBody>
          <a:bodyPr wrap="square">
            <a:spAutoFit/>
          </a:bodyPr>
          <a:lstStyle/>
          <a:p>
            <a:r>
              <a:rPr lang="en-GB" b="1" u="sng" dirty="0" smtClean="0">
                <a:solidFill>
                  <a:srgbClr val="FF0000"/>
                </a:solidFill>
              </a:rPr>
              <a:t>L.O.</a:t>
            </a:r>
          </a:p>
          <a:p>
            <a:r>
              <a:rPr lang="en-GB" b="1" dirty="0" smtClean="0">
                <a:solidFill>
                  <a:schemeClr val="accent5">
                    <a:lumMod val="50000"/>
                  </a:schemeClr>
                </a:solidFill>
              </a:rPr>
              <a:t>To revise key themes, characters and language in ‘Macbeth’</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circle(in)">
                                      <p:cBhvr>
                                        <p:cTn id="12" dur="20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 calcmode="lin" valueType="num">
                                      <p:cBhvr additive="base">
                                        <p:cTn id="17" dur="500" fill="hold"/>
                                        <p:tgtEl>
                                          <p:spTgt spid="17"/>
                                        </p:tgtEl>
                                        <p:attrNameLst>
                                          <p:attrName>ppt_x</p:attrName>
                                        </p:attrNameLst>
                                      </p:cBhvr>
                                      <p:tavLst>
                                        <p:tav tm="0">
                                          <p:val>
                                            <p:strVal val="#ppt_x"/>
                                          </p:val>
                                        </p:tav>
                                        <p:tav tm="100000">
                                          <p:val>
                                            <p:strVal val="#ppt_x"/>
                                          </p:val>
                                        </p:tav>
                                      </p:tavLst>
                                    </p:anim>
                                    <p:anim calcmode="lin" valueType="num">
                                      <p:cBhvr additive="base">
                                        <p:cTn id="1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anim calcmode="lin" valueType="num">
                                      <p:cBhvr additive="base">
                                        <p:cTn id="23" dur="500" fill="hold"/>
                                        <p:tgtEl>
                                          <p:spTgt spid="18"/>
                                        </p:tgtEl>
                                        <p:attrNameLst>
                                          <p:attrName>ppt_x</p:attrName>
                                        </p:attrNameLst>
                                      </p:cBhvr>
                                      <p:tavLst>
                                        <p:tav tm="0">
                                          <p:val>
                                            <p:strVal val="#ppt_x"/>
                                          </p:val>
                                        </p:tav>
                                        <p:tav tm="100000">
                                          <p:val>
                                            <p:strVal val="#ppt_x"/>
                                          </p:val>
                                        </p:tav>
                                      </p:tavLst>
                                    </p:anim>
                                    <p:anim calcmode="lin" valueType="num">
                                      <p:cBhvr additive="base">
                                        <p:cTn id="2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 calcmode="lin" valueType="num">
                                      <p:cBhvr additive="base">
                                        <p:cTn id="29" dur="500" fill="hold"/>
                                        <p:tgtEl>
                                          <p:spTgt spid="19"/>
                                        </p:tgtEl>
                                        <p:attrNameLst>
                                          <p:attrName>ppt_x</p:attrName>
                                        </p:attrNameLst>
                                      </p:cBhvr>
                                      <p:tavLst>
                                        <p:tav tm="0">
                                          <p:val>
                                            <p:strVal val="#ppt_x"/>
                                          </p:val>
                                        </p:tav>
                                        <p:tav tm="100000">
                                          <p:val>
                                            <p:strVal val="#ppt_x"/>
                                          </p:val>
                                        </p:tav>
                                      </p:tavLst>
                                    </p:anim>
                                    <p:anim calcmode="lin" valueType="num">
                                      <p:cBhvr additive="base">
                                        <p:cTn id="3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anim calcmode="lin" valueType="num">
                                      <p:cBhvr additive="base">
                                        <p:cTn id="35" dur="500" fill="hold"/>
                                        <p:tgtEl>
                                          <p:spTgt spid="20"/>
                                        </p:tgtEl>
                                        <p:attrNameLst>
                                          <p:attrName>ppt_x</p:attrName>
                                        </p:attrNameLst>
                                      </p:cBhvr>
                                      <p:tavLst>
                                        <p:tav tm="0">
                                          <p:val>
                                            <p:strVal val="#ppt_x"/>
                                          </p:val>
                                        </p:tav>
                                        <p:tav tm="100000">
                                          <p:val>
                                            <p:strVal val="#ppt_x"/>
                                          </p:val>
                                        </p:tav>
                                      </p:tavLst>
                                    </p:anim>
                                    <p:anim calcmode="lin" valueType="num">
                                      <p:cBhvr additive="base">
                                        <p:cTn id="3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26"/>
                                        </p:tgtEl>
                                        <p:attrNameLst>
                                          <p:attrName>style.visibility</p:attrName>
                                        </p:attrNameLst>
                                      </p:cBhvr>
                                      <p:to>
                                        <p:strVal val="visible"/>
                                      </p:to>
                                    </p:set>
                                    <p:animEffect transition="in" filter="fade">
                                      <p:cBhvr>
                                        <p:cTn id="41" dur="1000"/>
                                        <p:tgtEl>
                                          <p:spTgt spid="26"/>
                                        </p:tgtEl>
                                      </p:cBhvr>
                                    </p:animEffect>
                                    <p:anim calcmode="lin" valueType="num">
                                      <p:cBhvr>
                                        <p:cTn id="42" dur="1000" fill="hold"/>
                                        <p:tgtEl>
                                          <p:spTgt spid="26"/>
                                        </p:tgtEl>
                                        <p:attrNameLst>
                                          <p:attrName>ppt_x</p:attrName>
                                        </p:attrNameLst>
                                      </p:cBhvr>
                                      <p:tavLst>
                                        <p:tav tm="0">
                                          <p:val>
                                            <p:strVal val="#ppt_x"/>
                                          </p:val>
                                        </p:tav>
                                        <p:tav tm="100000">
                                          <p:val>
                                            <p:strVal val="#ppt_x"/>
                                          </p:val>
                                        </p:tav>
                                      </p:tavLst>
                                    </p:anim>
                                    <p:anim calcmode="lin" valueType="num">
                                      <p:cBhvr>
                                        <p:cTn id="43"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26" grpId="0" animBg="1"/>
      <p:bldP spid="17" grpId="0" animBg="1"/>
      <p:bldP spid="18" grpId="0" animBg="1"/>
      <p:bldP spid="19"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Image result for unplugged"/>
          <p:cNvPicPr>
            <a:picLocks noChangeAspect="1" noChangeArrowheads="1"/>
          </p:cNvPicPr>
          <p:nvPr/>
        </p:nvPicPr>
        <p:blipFill>
          <a:blip r:embed="rId2" cstate="print"/>
          <a:srcRect/>
          <a:stretch>
            <a:fillRect/>
          </a:stretch>
        </p:blipFill>
        <p:spPr bwMode="auto">
          <a:xfrm>
            <a:off x="6660232" y="1124744"/>
            <a:ext cx="1979712" cy="1085403"/>
          </a:xfrm>
          <a:prstGeom prst="rect">
            <a:avLst/>
          </a:prstGeom>
          <a:noFill/>
        </p:spPr>
      </p:pic>
      <p:sp>
        <p:nvSpPr>
          <p:cNvPr id="1030" name="AutoShape 6" descr="data:image/jpeg;base64,/9j/4AAQSkZJRgABAQAAAQABAAD/2wCEAAkGBxISEhUSERMVFRUWGBUVGRYXFRUVFRYYFRgWGBgYFhcYHSggGholGxcWITEiJSkrLi4uFx8zODMtNygtLisBCgoKDg0OGhAQGy8lICItKy0vLS0tLy0tLS01LS8uLS0tLS0vLS0tLS0tLS8tLS0tLS0tLS0tLS0tLS0tLS0tLf/AABEIAKQBMgMBEQACEQEDEQH/xAAcAAEAAwEBAQEBAAAAAAAAAAAAAwQFBgIBBwj/xABAEAABAwEEBAsECgICAwAAAAABAAIRAwQFEiETMUFxFCIyM1FhgZGhscEGQlJyFSNigpKy0dLh8AfxosJDU5P/xAAbAQEAAgMBAQAAAAAAAAAAAAAAAwQCBQYBB//EAD0RAAIBAgEICAQDCAMBAQAAAAABAgMRBAUSITEyQXGxEzM0UWGBocEicpHRFVLwFCNigqKy4fEkQlPC8v/aAAwDAQACEQMRAD8A/DUAQBAEAQFm72Uy8Cq4tZtIEn+7ezsQHt9laXkNexokxLjBjrIEDoxRrz2oCvWouYYcIOveOkHaOtARoAgCAIAgCAIAgCAIAgCAIAgCAIAgCAIAgCAIAgCAIAgCAIAgCAIAgCA9U2FxAGskAahmesrxu2kyjFyaitbL/wBB1/gH/wBKf7lH00O8u/hmK/J6r7nitdFZoLnNED7bD4AyirQe8xlk7ExTk4aF4r7lFSlI7a4LBdmG0C31alN1VtM2ctYXwHnGXSGnMFujPzPymCAMe2WCpgFmezBXouM03w1+CoGvAExOuYzOa8bsrmUIuUlFa2YtaiWEtcII6wfEJGSkroyq0Z0pZk1Zk9ku6pVBLGggGOU0Z7iQsZVIx0NktHCVqyzqcbom+g6/wD8dP9yx6aHeTfhmK/J6r7j6Dr/APx0/3J00O8fhmK/J6r7lO02d1M4XiDvB8Qs4yUldFatQqUZZtRWesiWRCbFH2crloc/DSBzGkdhJHU0SfBRSrRiX6OTa9VXStxIa9zPaJDmP+UmfEBYrEQZPPI2Iirqz89J5+ha8BxZAIDhLmAwdWRMrN1oLWytDJ2JmrxhyK9ksT6hIYASMzLmt8yFlKcY6yGjhqtZtU1exZ+g6/wAA/HT/AHLDpod5Y/DMV+T1X3H0HX+Afjp/uTpod4/DMV+T1X3KtosdSny2kdesd4yWUakZamQVcJWpK84tL0+pAsyuaDLmrkAhogiRx6e37yi6aHeXo5NxMldQ9V9z79B1/gH46f7k6aHee/hmK/J6r7j6Dr/APx0/3J00O8fhmK/J6r7le12GpSjGIn7TT5ErKNSMtTIa2ErUUnUja/Anp3NXcAQ0QQCOPT2/eWLrQW8kjk7EySahr8V9z79B1/gH46f7k6aHeZfhmK/J6r7j6Dr/AAD8dP8AcnTQ7x+GYr8nqvuDclf4B+On+5Omh3j8MxX5PVfcq2exve4saBiEyCWjVrzJhZucUrsrww1WdR04rStaLX0HX+Afjp/uWHTQ7yx+GYr8nqvuVrXYqlKMYietp8iVlGpGWpkFbCVqKTqRtfgWG3LXIkNGefLp/uWPTQ7yZZNxTV8z1X3PlS5q7QSWiB9th8A5Omh3j8MxS/6eq+5QUpRCAIAgCAID3SfDgegg9y8krpokpTzKkZ9zTOoBWrO8TuroROXYvBa+h7zlntgkdBI7ltU7q5wM4OEnF7nY3az2sp021KZeGjItdgc3FxiJgyMWfUZ6SoKVS7aNpjsF0VOnNLcr8TQqWwVw0VXBzqLAGuYYcWDjseXTMgcWDyT1uKsGqaaMK+KTsRc7MnUYjGBlijYekLxJLQjKpUlUedJ3ZNcbuK4dBB7x/CqYpaUzochzvTnG2pp/X/RqQqpvbM+IeGDe75qERqAHr6q/h1aByeV6mfiWrakl7+5a9mmtFQ1HAHAJaDmMZ5JI6sz2BK882NlvPck4VVqrlLVHma9Wo5xLnEknWSqB1aW5ELazSS0OBI2SsnGSV2iONelKThGSbW4lxkkSSdWtYsmjrRh3PUioW/FPhmruIjeF+45bI9VRxDg/+1/TSbSpHTkZrtxYJ4x2Z+epZZks3OtoIniKSqKk5fE92n/RIViSvSrM568aAY8gajmNx/mVsaM86N2cblHDKhXcY6npX64m3YqmKm09Ud2XoqNSNptHU4Kr0uHhJd3LR7Er3gAkmAMysUruyJ5zjCLlJ2SI6FpY+cLpjXkRr3rKUJR1oioYqjXv0cr28GuZSvzkt3nyU2G2mavLnVQ4vkXrPyG/KPJQT2mbbD9VDguR7a4HMEEdRleNNaySM4yV4tNeGk+yvD29tLPjXA5ggjpBletW1nkZKSvF3XgY9jqRaHdZcPH+FcqK9FeRzWDqZmUJLvcl6myqR0xk35U5LerF35eit4WOtnP5dq6YU/P29jRs1TExp1SP4VecbSaNzhqnSUYTW9C01MLHO1wPPL1SEc6SQxNXoqM59y/wcytmcMEAQBAEAQBAdTT1DcFqnrO+p7C4I9LwyMK10Jr4ficP+UT6q/Tn+6v3HKYzD3x7p/ma9dZu1ACqKdjqpRUtDRRr2bCcTf4/15ZHYrVGruZocpZPVnUh9Cw1jXtOLp1bWkTl1AT49atnPEN30sBcHZOJBjUCI1t6s+xVMTF6GdBkOrFZ8G9L0+QtjoqUt7vGAoqa+CRexk2sTQXi/WyLihNkRWKpZW1nstNmfaNJowzR1X06jciHYA0EOcZGTh7vWthh38COSyvG2Kl425Fq03MLMZpuLqVUY6ZcGh4AJa5lQNJAe1wIMGDkdRUOJ1o2OQ7Zk++6IlVN4c9dh+tbvPkVsa2wzjsmP/lQ/W5nRN1rXM7OOswLr55v3vylbCv1b8jj8mdsj/NyZvLXnXGReB+vb9zzVyl1T8znMoO2UIP5eZrqmdGY9+jjN3equYXUzm8updJB+HuXrr5pvb+YqGv1jNrkvskPPmyS282/5Ssae2ibG9nqcGZN1WprMWKc41CdUq1Xpynaxz2SsXSw7n0j123cT3elrY8NDSciTqheUKcoN3JMqY2jiIRVNvQ+4uV6wFCQQZaG5dJEH1UMY3q2febOvXUMBnReuKX10MXPzfafRMRtnmR+zebLNo5Dvld5FRQ2lxRfxHUz+WXJlK5KvFLT7pnsP+vFT4mPxJ95qsiVr0pQb2Xfyf8Aop2czXkfG71U09FLyNbh2nlC61Zz9zdVA6wxb85bflHm5XcLsviczlzr4/KubNK7+aZu9Sq1XbZusn9lp8Pdi8eafuHmEo9YhlHstTh7o5xbI4sIAgCAIAgCA6mnqG4LVPWd9T2Y8Eel4ZcCs6jNZjuhrj3Zf9gpoytTa8f1yKFWhnY2nU/hfp/+iyoS/oBC9PGk9DMWlbDTqnoDj57dhIWzg7xXA4fFRUa80t0nzNN9UPAc2MTcTmazkA5zgfsw07BkM160mrMihOUJKUdaDLJp306lN4DGiXYi1pY6HOLYJznDAO2RtMKGNLMjJG0q47p69GdrNWv9fcmBVE6lNPSiKy3g2zW2jWeMTQCCBrhwewkdYxT2K7htl8TmcuK1eL74rmy5ft/063BqdMhzmYzUc1pawl4ptAaC1pyFMGY96JMYjlWjeJWyZVcK6S3kK152Bzdiqhr2uOofotnUi5RaRxOCqxpV4zlqRstvOnr42RGzpnr6lSdCeo6WOVsNbO02TW7j4+Bl3XzzfvflKtV+rZoslu+Mj/NyZvrXnXGRbxNoYB9jzVyl1T8zncem8oQS/h5muqZ0RjX47jNHQ3zJV3Cr4WzmsuSvVjHuXuX7r5pvb+YqCv1jNtkvskPPmyS282/5Ssae2ibG9nqcGYNGxVXjEym9zekNcRl1gLYOUVrZxsKFWavGLfBMhIWRG007M9Txd58h/K83md2qdtzfL/Zt3PzfaVRxG2dRkfs3myzaOQ75XeRUUNpcUX8R1M/llyZzMraHC3eosXbzrd6irbDLmTu1Q4nRLXHZmLfnLb8o83K7hdl8TmcudfH5VzZpXfzTN3qVWq7bN1k/stPh7sXjzT9w8wlHrEMo9lqcPdHOLZHFhAEAQBAEAQHU09Q3Bap6zvqezHgiOzOkHqc8f8j+qymrNcFyIcNPOjLwlJf1MstqQCMs435GcliT203K4f8AWEdDR4k/wsrfBfxIFO+Ice6K9W/8EqwLCOatnOP+Z3mVs6ewuCOIxnaKnzS5mvcNMtLXAgHXxz9U9k8ZlQCSQcpABkSMtaKacmhUw04Uo1GtD+5q2O0MNVxdAkgPALMLRULcQZxomWiGAZBgA2g5ldOzuZ12ummFrqytNnYZNk5YeLZTv0cg/MO6P1U2F3mty6tNN8fb7nq57O0tx7ZI8l5iJu+aSZHw0HT6V67tcjUVU3pyi2x8/JWt4hOzE0eDli38SXg/YnjF9BKW7OjykT3TzrfvflKjr9W/1vLWSe1w8/7Wb615157oFjXF+jDnwQHEniyIyGqVmptRzdxXlhacqqrNfEiNzoBMExsGZO5YpXdieUs2LlZu25azm7XWL3lxy6ugDYtlTgoxSRxOLxEq9aVSWjw7vA27r5pvb+YqlX6xnUZL7JDz5ssuaCIIkHWNUhRJ2d0XZwjOLhLUz01rGgNpswDbxnGZ3r2cnJ3Zhh6EKEcyGo5e08t3zHzWyhso4rE9dPi+Z8cMh1yfGPRerWzGStGPjp9vY27n5vtKo4jbOoyP2bzZZtHId8rvIqKG0uKL+I6mfyy5M5hbQ4Qs3bzrd6irbDLuTu1Q4nRLXHZnh1Cm4y+mHHVmXCBn8JHSs41JRVkytXwdGvJSqRu1o1skdhyDWhoAiBJ8ySvJNt3ZLSpxpQUI6kVrx5p+4eYWVHrEV8o9lqcPdHOLZHFhAEAQBAEAQHU09Q3Bap6zvqezHgipdz+NVHQ8nvJ/RTVloi/A12Tp3qV4d02/rf7F1QGzKVlfNar1QO7JTzVqcTWYWefjKz7rL6aC6oDZo5q2c4/5neZWzp7C4I4jGdoqfNLmfoF3WBlnsbKtaJqU5gkDRsezimTqe8ExGYDmn32rCELNye8sYrE9JTp0YaopX429uZX9lql2Whrhb7XaLPVYQab3AVqLxhjj08BOIS7IEZEZyJUtyg49xhXdGEgGQHOAPSJyOao19o6vJL/cW8WV78bxWnoJHeP4WWGfxNEGXI3pQl3N+q/we7m5v7x8gvMTt+RJkbs38z5IvqubY5RbY+fnvSnDh2Ti7YhY5qvnEvTS6Pot17+drFm6edb978pUdfq3+t5cyT2uHn/azfWvOvM+1Wx7azWg8U4ZEDbrzViFKMqbe80+Kx1WljI00/hebot3+poKubgxb6ogODh72veP6Fdw0rxs9xzGWqChVVSP/bXxX3NC6+ab2/mKgr9YzcZL7JDz5smtFQtY5w1gEqOCvJJlnEVHTpSnHWlcp2W9Glv1hgzsB1KaeHkn8K0GuwuV6ThevK0r7kzHrOlziNRJPirkVZJHN1pKVSUlqbfM9lvEnocR3gH0K8v8VvAzcL0FPulb6r/BsXPzfaVTxG2dJkfs3myzaOQ75XeRUUNpcUX8R1M/llyZzC2hwhZu3nW71FW2GXcndqhxOiWuOzM687a+m4BsQWzmJ2keis0aUZxuzTZTyhWw9WMadrNX1eL+xcslQuY1x1kepUNSKjJpGxwlWVWhGctbR4vHmn7h5he0esRHlHstTh7o5xbI4sIAgCAIAgCA6mnqG4LVPWd9T2Y8EZt3v+uqDpLvB3+1Zqr91F8ORo8nztjq0e/O9Jf7NQKqb9aNLMq5nS556YPeSreIVlFHP5Gm51Ksnv0+rNVVDfoz7iu0Wm3soHMPqnEBkS0EucAdhwgrZ09hcEcRjO0VPmlzNP26vc2m0mjTdNJhgRk0naQNjdgGwADUAAckldinQlOSpx1vWZ7LAwNwmJ6ZEqm60s66Okhk2iqXRytcns1nDBA3qOc3N3Zaw2Gjh4ZsT5arLpcFOQ3FUY2TqGI4ZMbM1Jh38ZUyxG+Fv3NPmvc9su2rZX1bPXYWVKdQtc09MDMdIIgg7QQV7idryI8iP9xL5vZEirm4OUW2Pn5qm4qkTipnc7PyUH7RA2iyPiX3fUrXVzrfvflK9r9WzDJXa4ef9rN9a868x7x59v3PNXKPVPzOcyj2+H8vM2FTOjM2/BxW7z5Kzhtpmky4v3UH4vkWLr5pvb+YrCv1jLmS+yQ8+bJLbzb/AJSsae2ibG9nqcGc/Rs73zga50a8IJjfC2LaWs4uFOc9lN8D5WoPZy2ubvBHmiknqE6U4bSa4o+aU4cOycXbELzNWdnGXTS6Lot17+drG3c/N9pVLEbZ0+R+zebLNo5Dvld5FRQ2lxRfxHUz+WXJnMLaHCFm7edbvUVbYZdyd2qHE6Ja47Mxb85bflHm5XcLsviczlzr4/KubNK7+aZu9Sq1XbZusn9lhw92Lx5p+4eYSj1iGUey1OHujnFsjiwgCAIAgCAIDqaeobgtU9Z31PZjwRi0HRaD87h3yFdkr0fJHMUJ5uUm/wCKS+t0a1sfFN5+yR35eqqU1eaR0GMnmYepLwfroM64tb9w9VZxWpGmyFtT4I11TOiRB7KWtlK3F73FrYriRM5tf0ZrZ09hcEcRjO0VPmlzLvs97OVKtN9dr6ZdxyKeL6xzW4pc1sZiWuA2nCVDWhJx0bjY5OxNGnV+PXJ69yOTtRl7j9p3mp4aIrgazFSzq83/ABPmdBYj9Wz5QtfU22dhgnfD0+CFrqFrC5vKaWuB62uB9F7RdqiIspRzsLNcOaP0/wDzsBp7HVaAW1aTxiA14C1wk9EVMu1WMRC6uafI2IcZunuZ+bKkdMc1Z7M57xTaCXE4Y2ytq5K1zg40pOp0dtN7HTEQY6PRao71WRz91c63735SthX6tnIZK7ZHz5M31rzrjIt4muwD7HmrlLqn5nOZR7fD+Xma5VM6MzL9OTB1n0VrC62aPLr+CmvF+xZuvmm9v5io6/WMuZL7JDz5sktvNv8AlKxp7aJ8b2epwZQuFxGOD8Pqp8VuNPkLXU8vc9X8ZDJ+16LzC62SZd2afn7GOrhzhvXPzfaVQxG2dZkfs3myzaOQ75XeRUUNpcUX8R1M/llyZzC2hwhZu3nW71FW2GXcndqhxOiWuOzMW/OW35R5uV3C7L4nM5c6+PyrmzSu7mmbvUqtV22brJ/ZYcPdi8eafuHmEo9YhlHstTh7o5xbI4sIAgCAIAgJKDQXNB1EgHtKxk7JslowU6kYve0vU6l8TxRA2CZgb1rDu0rJI5628SsSNjg7vgq/S+KmjkMbajjZNbmnyZdvS1sNMhrgSSNXRrUFCnJTu0bXKmMozw7hTkm219NZ6uJrcDzBxEgAzkAB0dvgvcS9KRhkOn8E5+Nv19TQVU3xktot4TBkjN2uM4nzV1Tao3OZnhYTyi4PU9Ppfma9H2ofZ4ayiA5rHNbxiaYeQ8NrBhBh7Q92owYbIgQpoyUlc1tahKjUaa1HLVRmVlHUQ1VabOnptaGtDQQA0DMzJ2laybvJs7fDU+jpRityPlWniaWnUQQvIuzTRnVpqpTlCWpo6uy3s687uZRqPDq1BwewkgFrs2lpn3HsMjYHADITGxqRzotI4zBVlSrRlLUcu9hBIIIIyIORBGwha47ZNNXRNRtb2AhriAcssvFLnjim7tFO11gxpcdw6ysqcXOVkQYuvGhSc5eXizMuFjcbi4Ew0xnEE5SenareJlaNu85/ItJSrOf5Vz0GwqJ1BLZ65YcTWtxasRa0uE5ZOIkLJSaVrkcqFOUs9x09+8iJ2nIdJWJI7JXehIwLztQqOy5IyHX0lbCjTzI6dbORyni1iKvw7MdC8e9m5Z2NDGBoIhomTMk5k+KpVJXk2dNg6Sp0IRXdz0nuOkA9REg7wsU7E8oqSaaume8QiAxjc54rGtOXWAvXJvWyOnQp075kUr9xk37qZvd6KxhdbNPl3Zp+fsY6uHOHS2FjRSYGgzEkkzJPR0LXVpXmzs8nUlTw0bb9P1JXMkEHUQR35KO9tJclBTTi9T0fU5YhbU4FqzsX7ja01ZcCQATAMZ6h5qDEO0DZZIpqeJT7lc21QOtsZV+0+S7bmOwZ+pVvCvWjQZdpr4Km/V7+5qU2tDWhoIAaBmZk7Sq05Xk2bnDUlTpRgtyPFop4mOB2g+GaQdpJnuIpKpSlB6mv8nMLaHCBAEAQBAEB9BjMJrPU3F3WstvtVTA3juklxmT9kR596hVOGc9HcbGeLxCoQ+N3blvfgvv9Sq95Jkkk9JzKlSSVka+c5TlnSd34nlemJJTrubk1xG4kLFwi9aJqeIq01aEmuDsWatpfgYcbs8XvHpUcacc56C7VxddUabU5ab733lbTOnFiM9Mme9SZsbWtoKPT1c/pM553ffT9SZ1V5p4i4njRMnoWCjFTsluLUqtaWH6SUm/itr8Cs5xOZzUqVijKTk7vWW7LaXzGN3JftOxjoUM6cbat65mwwuLrubTm9me97ou30IuF1Pjd+IrPo4dyK/7biP8A0l9WTXPeT7NVbVZsyI2Obtad/wCizKx+7eyNpu+8qbGWmkx+KGsq8iqxw/8AFUe2DlsnLsIWEqcZa0WaGMr0dEJNLu3fRnL/AOVvZDgVQ8CD3M0RrubGI0mNeGOM6y2XNz2A9qg6COf4G1eVqrwrd7Sulfw07j8nq1XOMuJJ61YjFRVkaarWqVZZ022/EU6rm8kkbjC9cU9aPKdapTd4Sa4OxZp2t+BxxumWgZnKZPoonTjnLQt5ep4yv0M25yveKWl+L9iLhdT43fiKz6OHciv+24n/ANJfVnq21HFxBJOrIk9AXlOKSukZ42rUlUcZSbWjW/ArKQpEwtVT43fiKw6OHciysZiErKpL6slfaqmFvHdt949KxVOF3oRPPGYhU4PPlv3sj4XU+N34isujh3Ih/bcT/wCkvqxa6jiQHOJyacyTraCvKaSWhd/M9xdSpKSU5N6IvS764pkCkKhM21PAgPcBvKwdOL3FiOLrxSSm0l4slr2qoCIe7kt949AWMacO5byxXxmITVpy1R3vuKilNeeqdQtMtJB6jC8cU9ZnTqzpu8G0/DQWbPbHzm9xydtPwlRzpRtqLuHx1fPu5t6HvfcyCpWc7lOJ3klZqMVqRUqV6tTROTfF3JaNqfIGN0SPeKxlTjZ6EWKOMr58U5ytdb2K1pqSRjdrI5RSNOFk7IVsXiFOUXOWt72VlIUggCAIAgCAICeryGfe8wo47T8i1V6in/NzIFIVT6di8MnayPi9MSe0ZNYPsz3ud6Qo4a5Px9i1iLqFKP8ADf6yftYgUhVPelOHDsnF2xCxzVe5L0suj6Pde/nax4WREWruZL/uv8WkeqirO0fNcy9k6m51mv4Zf2te5VUpRCA2PZq/XWSpiAxMdk9nxAaiOhwnI7xtKA/fvYH2hp2q1nSVG1AbLSp0nEc4HVKxe2pPv8RojqOvaPdx+Y/5f/x4bvq8Is7ZslU5RnoXn3D9k+6ezZmPD83QEzObd8zPJ6we2uD9izDs8/mjykQrMrElapiM7vAAeixjHNViWtVdWee/D0ViNZEQQEtTkt7fNYrWyep1cPPmRLIgJK9YuMnoA7hCxjHNViavXdaWc+5L6KxGsiEICW0ax8rfILCGp8WWMRtL5Y8kRLMrhAT2NkvA6Q78pWFR2jcs4OGfVUe9PkyBZlY+goep2d0S2vluPSZ78/VYU9lE+L66TW93+un3IVmVwgCAIAgCAICetyGfe81HHafkW63UU/5uZApCoenDV/dpXhlJaF+t55XpiX7zpQKZ+wB3bfFQUJXcuJtsp0VCNFrfFL6b/O5QU5qQgCAu3XaGsLi7a2NXgoK8JSSsbPJeJpUJylU3r9LzKSnNYEAQHQey1/Osbg7M03njtGThgjC9h2OEnx3jFP4miaULU4y72/Sx/SHs/fNnvKzmzWnBVFRkT7tZnSOh4iYyIInKDGRCfzz/AJF9i6l12k0nEupPl1Gp8TZ1OjLG2QD2HagOaonivHUD/wAm/qVhLWv1uLFF/u6i8F/cvuRLMrhAEAQElXU3d/2csY63+txNV2YcP/pkayIQgCAICa06x8rPyhYQ1eb5ljE7S+WP9qIVmVwgPVN5aZBgheNJqzM6dSVOSlF2aPK9MAgJrSMx8rPyhYQ1eb5ljEq0l8sf7UQrMrhAEAQBAEAQE9c8WmOonvcR6KOO1L9bi1XdqVJeDf8AU17ECkKp9OxD17j4h4fZQ9ufEPAgCAIAgCAICapyG73/APVYLafkWanUQ4y9jpPYf2tdY34Kkmi4g5cqk/ZUp7trdoWZWP3y3WehfNi4NaC3E9ukoVm5tcQMqlIwJI1ObkYJGWwD+db0uCtZHWijXbhqUyGkawRIdiadrSMJB61DOdpxRssNQzsLWqcOd37GGpjWhAEAQEtXUzcfzOWMdb/W4nq7EOH/ANMiWRAEAQBATWrW09LW+Aj0WEN/FlnFa4vvjH0VvYhWZWCAIAgCAsWxpBE7Wsj8IHoo6bTT4vmW8ZCUZxbWuMP7UvYrqQqBAEAQBAEAQFi1GRTP2I7nOUcNcuPsi5ineFJ/w2+kpFdSFM9O2f3aV4jKWpfreeV6YhAEAQBAEAQBAEBP/wCLc/zH8KP/AL+Rb0PC8Jc1/ggUhUOx9gPbU2F4p1g6pZi7FAcQ+i7/ANtHOA7q1FAfrn+QvZ9t72AWqyOa+uxkteyItNIZuZ1PGfF1h0jUZWLgm03uJoYipCEoReiWtH85kLIhPiAIAgLNYfV0z848R+qji/jkuBdrR/41KXzL1KykKQQBAEBPWHFYeojucf1WEdqX63Fqsv3VJ+DX9T+5AsyqEAQBAEB7qVXOiTMCB1BYqKWolqVqlSym72VlwPCyIggCAIAgCAICeoZYzqLh5H1WCXxPyLNR3oU/ByXJ+5AsysTV2QGdbZ/5OWEXdvj7IsV4KMafjG/9UiFZlcIAgCAIAgCAIAgLleqzRMa3lSS7f/qO5RRUs9tl+tUpLCwhB6btvkU1KUAgOq9hfbq03Y86M46LiC+kTxSRqc0+6/r2jIygNP8AyLd9ntAF7XfzNZ0V6UQ6z13Z8Zo5LX5nomYJkIDgkAQBASOqEtDdgmO1eKNm33ksq0pQjB6o3t5ka9IggCAICeueKwdRPe536LCK+KX63FqvL91Sj4N/1P7ECzKoQBAEAQBAEAQBAEBb0KyIz5oUA0KA9Op5NHW7yYsFtvgvcsyf/Hj80uUTzoVmVgKCHt2fdCh4NCgGhQHzQoBoUA0KAaFANCgGhQDQILn3QoC3Tut5bjDGlsTiLjsyOQz1/wBzQZyIxYpkSydgbiz7x4pYZxJdFtrWapipe8MD2GcL2k8lw3wQdYIB1heGSaes/RLoFG2UzUr0mVCMjLBiGF0HjQDMQkXdJnlWOZUlFak2cT7W3Fwa0Oa0RTdLqfyyQWyeg5bo6V6eXuUKF3TTdUcKgY1zW6QMxU2EzlUjVOUeRQENWxFueRadTmmWncenqMFBcj0KAaFAfNCgPuhQHqrSzA6Gt8RKjp7+LLeLTWYv4Y+qv7nnQqQqHzQoD7oUB80KA+6FAfNCgPuhQHzQoD7oUB80KA1NAgHB0A4OgPNShAaftEd7R6hQ53723gbF0X+wKp/G/pZLmj1wdTGuHB0A0CAaBAODoBwdANAgHB0A4OgHB0BLZ7GHE4nYQATMEkxsAG3eRqQ8LNOzUg4ANLp2uORBGUNyHiV6Y3Jq1x4hio5nazb14J1jqOe9eWPVIuez9lc6nVaW5NLdYiC6ZGfyty60QkVLRc8OJiRmdWYiDqjXO3rXpjcttuQOqNJdBa5mOc5HT0zII68u0e30HW+z1MGiHNHKFU5beO4jwWMdlEmIVqs14vmeva+5TaqRDGzUpkvZ0unlNE9I1dYC9I0y3/im7nUrNV01Mt0tU8V7YxNaxrc2u2TiGY2IZGR7Z+xFna2rXsk0nNa57qTRNOphl0NbrYdURkOheC5+fUbIXOa1okuIaOsuMDxK9PSS23a+k91OoIc0wRr7QRrB6UBDwdANAgIxZziM/Cw9kEeijptaeLLeLjJZje+EeVvYk4OpCoODoBoEA4OgHB0A4OgHB0A4OgHB0A4OgNTQIBoEA0CAoWrFiFMMdygcXuxIMz4Kv0T6XPNssdD9h/Z7afTXcv6BWDUjQID5oEB90CAaBANAgGgQDQIBoEB4qBrSA4gE5CSBO5Ae3WfsQFp1nkNdyQ6YjPCWySBnk0mSOgSNi9MGrG1dYnPPPMHdHj/CGJ09lp4mx2QvD0yrzsrKbXvfDGtGbpyGe3f1L0EXs3ZNPXaQZpQ1sRrw5zJzOYHcgRt3BSix0XZZ0w4dAxAk+JWENlE2I62fF8y614IDhOoNO/Vkdv8AKyISw23QQd4/vah6VXvLsQOoiCOkbctuooeHE+x1xOFqAeCBQxZkay3it3zk5DNs6T2guRlpBGTajAS13UMg07cJieok9oxTPzt9mgkHWCQduYMFDM8uoZFAUqNcVaowyYacWURmIG/Iqth4SjfONzlbE0a2Z0W5fpF7QKyaYaBANAgGgQDQIBoEA0CAaBANAgGgQGnoEPRoEA4OgGgQDg6AcHQDg6AcHQDg6AaBAODoBwdAVreXU2Sym57tQAE69pjYgOeFEvedKSKhyB91p2Nj+jxSxi5GldlV7Za5pkawYg9YnbsXpidPRp4mQAMxrGQzzkRq2/2UPCxYKRBjYY7CMxPih4dVYnNY3E9wa0ay5wDRvJ1Lw9OevytStlbBTOKmwRPuudrkDbllO/t9B0NwU2WenpDk2mxzzuaCT4BYydk2SUYZ9SMe9pFf2Vtgq2IRngx0pG0MMNP4SO2VhSd4JssY+mqeJqRi7q71Ga29DRqQ7Nh1jrG0KUpmxZGNdDmulsa+/I9BzXgLNKmYJJ1me7/ZQFmm3LLZA7T/ALCHpVtoz4u0jZrDdXih4fmVjo4gTrl9U99R6EpKyk1wBaQ4HUWmQe3w7EAFmHQgPugQDQIBwdAODoBoEA4OgGgQDg6AaBANAgNHAEAwBAMAQDAEAwBAMAQDAEAwBAMAQDAEAwBAMAQHitZ2uEHvBgg7CDsKAwDx6bi8AuZjh0ZnA4gTGRnCJy7l6YNWZbo0Q5knWC0A7YLQYntQxNS7DIb8pO8iUPDXYwDMdLR4FAcRfFvqV6721DLWPqMaz3WhrnNkDpOHM9fRABGT0HTezLQMEdBH4XQPBDw7mzj6sjpBB3Eal4eiy2ZlOno6bGsYJhrRAE5nIIDhPaPI5L0xPPsneFQVgwHiuMEIen6E1uTevLyHqV4eg5DL7R7kBUHKPVq7Ah4cj7I2Zpe0HPC6oRvFQgH1QklqMurSFO3WikwQwhlbDsa6oGl2HoEu1IFqLmAIejAEAwBAMAQDAEAwBAMAQDAEAwBAMAQDAE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32" name="AutoShape 8" descr="data:image/jpeg;base64,/9j/4AAQSkZJRgABAQAAAQABAAD/2wCEAAkGBxISEhUSERMVFRUWGBUVGRYXFRUVFRYYFRgWGBgYFhcYHSggGholGxcWITEiJSkrLi4uFx8zODMtNygtLisBCgoKDg0OGhAQGy8lICItKy0vLS0tLy0tLS01LS8uLS0tLS0vLS0tLS0tLS8tLS0tLS0tLS0tLS0tLS0tLS0tLf/AABEIAKQBMgMBEQACEQEDEQH/xAAcAAEAAwEBAQEBAAAAAAAAAAAAAwQFBgIBBwj/xABAEAABAwEEBAsECgICAwAAAAABAAIRAwQFEiETMUFxFCIyM1FhgZGhscEGQlJyFSNigpKy0dLh8AfxosJDU5P/xAAbAQEAAgMBAQAAAAAAAAAAAAAAAwQCBQYBB//EAD0RAAIBAgEICAQDCAMBAQAAAAABAgMRBAUSITEyQXGxEzM0UWGBocEicpHRFVLwFCNigqKy4fEkQlPC8v/aAAwDAQACEQMRAD8A/DUAQBAEAQFm72Uy8Cq4tZtIEn+7ezsQHt9laXkNexokxLjBjrIEDoxRrz2oCvWouYYcIOveOkHaOtARoAgCAIAgCAIAgCAIAgCAIAgCAIAgCAIAgCAIAgCAIAgCAIAgCAIAgCA9U2FxAGskAahmesrxu2kyjFyaitbL/wBB1/gH/wBKf7lH00O8u/hmK/J6r7nitdFZoLnNED7bD4AyirQe8xlk7ExTk4aF4r7lFSlI7a4LBdmG0C31alN1VtM2ctYXwHnGXSGnMFujPzPymCAMe2WCpgFmezBXouM03w1+CoGvAExOuYzOa8bsrmUIuUlFa2YtaiWEtcII6wfEJGSkroyq0Z0pZk1Zk9ku6pVBLGggGOU0Z7iQsZVIx0NktHCVqyzqcbom+g6/wD8dP9yx6aHeTfhmK/J6r7j6Dr/APx0/3J00O8fhmK/J6r7lO02d1M4XiDvB8Qs4yUldFatQqUZZtRWesiWRCbFH2crloc/DSBzGkdhJHU0SfBRSrRiX6OTa9VXStxIa9zPaJDmP+UmfEBYrEQZPPI2Iirqz89J5+ha8BxZAIDhLmAwdWRMrN1oLWytDJ2JmrxhyK9ksT6hIYASMzLmt8yFlKcY6yGjhqtZtU1exZ+g6/wAA/HT/AHLDpod5Y/DMV+T1X3H0HX+Afjp/uTpod4/DMV+T1X3KtosdSny2kdesd4yWUakZamQVcJWpK84tL0+pAsyuaDLmrkAhogiRx6e37yi6aHeXo5NxMldQ9V9z79B1/gH46f7k6aHee/hmK/J6r7j6Dr/APx0/3J00O8fhmK/J6r7le12GpSjGIn7TT5ErKNSMtTIa2ErUUnUja/Anp3NXcAQ0QQCOPT2/eWLrQW8kjk7EySahr8V9z79B1/gH46f7k6aHeZfhmK/J6r7j6Dr/AAD8dP8AcnTQ7x+GYr8nqvuDclf4B+On+5Omh3j8MxX5PVfcq2exve4saBiEyCWjVrzJhZucUrsrww1WdR04rStaLX0HX+Afjp/uWHTQ7yx+GYr8nqvuVrXYqlKMYietp8iVlGpGWpkFbCVqKTqRtfgWG3LXIkNGefLp/uWPTQ7yZZNxTV8z1X3PlS5q7QSWiB9th8A5Omh3j8MxS/6eq+5QUpRCAIAgCAID3SfDgegg9y8krpokpTzKkZ9zTOoBWrO8TuroROXYvBa+h7zlntgkdBI7ltU7q5wM4OEnF7nY3az2sp021KZeGjItdgc3FxiJgyMWfUZ6SoKVS7aNpjsF0VOnNLcr8TQqWwVw0VXBzqLAGuYYcWDjseXTMgcWDyT1uKsGqaaMK+KTsRc7MnUYjGBlijYekLxJLQjKpUlUedJ3ZNcbuK4dBB7x/CqYpaUzochzvTnG2pp/X/RqQqpvbM+IeGDe75qERqAHr6q/h1aByeV6mfiWrakl7+5a9mmtFQ1HAHAJaDmMZ5JI6sz2BK882NlvPck4VVqrlLVHma9Wo5xLnEknWSqB1aW5ELazSS0OBI2SsnGSV2iONelKThGSbW4lxkkSSdWtYsmjrRh3PUioW/FPhmruIjeF+45bI9VRxDg/+1/TSbSpHTkZrtxYJ4x2Z+epZZks3OtoIniKSqKk5fE92n/RIViSvSrM568aAY8gajmNx/mVsaM86N2cblHDKhXcY6npX64m3YqmKm09Ud2XoqNSNptHU4Kr0uHhJd3LR7Er3gAkmAMysUruyJ5zjCLlJ2SI6FpY+cLpjXkRr3rKUJR1oioYqjXv0cr28GuZSvzkt3nyU2G2mavLnVQ4vkXrPyG/KPJQT2mbbD9VDguR7a4HMEEdRleNNaySM4yV4tNeGk+yvD29tLPjXA5ggjpBletW1nkZKSvF3XgY9jqRaHdZcPH+FcqK9FeRzWDqZmUJLvcl6myqR0xk35U5LerF35eit4WOtnP5dq6YU/P29jRs1TExp1SP4VecbSaNzhqnSUYTW9C01MLHO1wPPL1SEc6SQxNXoqM59y/wcytmcMEAQBAEAQBAdTT1DcFqnrO+p7C4I9LwyMK10Jr4ficP+UT6q/Tn+6v3HKYzD3x7p/ma9dZu1ACqKdjqpRUtDRRr2bCcTf4/15ZHYrVGruZocpZPVnUh9Cw1jXtOLp1bWkTl1AT49atnPEN30sBcHZOJBjUCI1t6s+xVMTF6GdBkOrFZ8G9L0+QtjoqUt7vGAoqa+CRexk2sTQXi/WyLihNkRWKpZW1nstNmfaNJowzR1X06jciHYA0EOcZGTh7vWthh38COSyvG2Kl425Fq03MLMZpuLqVUY6ZcGh4AJa5lQNJAe1wIMGDkdRUOJ1o2OQ7Zk++6IlVN4c9dh+tbvPkVsa2wzjsmP/lQ/W5nRN1rXM7OOswLr55v3vylbCv1b8jj8mdsj/NyZvLXnXGReB+vb9zzVyl1T8znMoO2UIP5eZrqmdGY9+jjN3equYXUzm8updJB+HuXrr5pvb+YqGv1jNrkvskPPmyS282/5Ssae2ibG9nqcGZN1WprMWKc41CdUq1Xpynaxz2SsXSw7n0j123cT3elrY8NDSciTqheUKcoN3JMqY2jiIRVNvQ+4uV6wFCQQZaG5dJEH1UMY3q2febOvXUMBnReuKX10MXPzfafRMRtnmR+zebLNo5Dvld5FRQ2lxRfxHUz+WXJlK5KvFLT7pnsP+vFT4mPxJ95qsiVr0pQb2Xfyf8Aop2czXkfG71U09FLyNbh2nlC61Zz9zdVA6wxb85bflHm5XcLsviczlzr4/KubNK7+aZu9Sq1XbZusn9lp8Pdi8eafuHmEo9YhlHstTh7o5xbI4sIAgCAIAgCA6mnqG4LVPWd9T2Y8Eel4ZcCs6jNZjuhrj3Zf9gpoytTa8f1yKFWhnY2nU/hfp/+iyoS/oBC9PGk9DMWlbDTqnoDj57dhIWzg7xXA4fFRUa80t0nzNN9UPAc2MTcTmazkA5zgfsw07BkM160mrMihOUJKUdaDLJp306lN4DGiXYi1pY6HOLYJznDAO2RtMKGNLMjJG0q47p69GdrNWv9fcmBVE6lNPSiKy3g2zW2jWeMTQCCBrhwewkdYxT2K7htl8TmcuK1eL74rmy5ft/063BqdMhzmYzUc1pawl4ptAaC1pyFMGY96JMYjlWjeJWyZVcK6S3kK152Bzdiqhr2uOofotnUi5RaRxOCqxpV4zlqRstvOnr42RGzpnr6lSdCeo6WOVsNbO02TW7j4+Bl3XzzfvflKtV+rZoslu+Mj/NyZvrXnXGRbxNoYB9jzVyl1T8zncem8oQS/h5muqZ0RjX47jNHQ3zJV3Cr4WzmsuSvVjHuXuX7r5pvb+YqCv1jNtkvskPPmyS282/5Ssae2ibG9nqcGYNGxVXjEym9zekNcRl1gLYOUVrZxsKFWavGLfBMhIWRG007M9Txd58h/K83md2qdtzfL/Zt3PzfaVRxG2dRkfs3myzaOQ75XeRUUNpcUX8R1M/llyZzMraHC3eosXbzrd6irbDLmTu1Q4nRLXHZmLfnLb8o83K7hdl8TmcudfH5VzZpXfzTN3qVWq7bN1k/stPh7sXjzT9w8wlHrEMo9lqcPdHOLZHFhAEAQBAEAQHU09Q3Bap6zvqezHgiOzOkHqc8f8j+qymrNcFyIcNPOjLwlJf1MstqQCMs435GcliT203K4f8AWEdDR4k/wsrfBfxIFO+Ice6K9W/8EqwLCOatnOP+Z3mVs6ewuCOIxnaKnzS5mvcNMtLXAgHXxz9U9k8ZlQCSQcpABkSMtaKacmhUw04Uo1GtD+5q2O0MNVxdAkgPALMLRULcQZxomWiGAZBgA2g5ldOzuZ12ummFrqytNnYZNk5YeLZTv0cg/MO6P1U2F3mty6tNN8fb7nq57O0tx7ZI8l5iJu+aSZHw0HT6V67tcjUVU3pyi2x8/JWt4hOzE0eDli38SXg/YnjF9BKW7OjykT3TzrfvflKjr9W/1vLWSe1w8/7Wb615157oFjXF+jDnwQHEniyIyGqVmptRzdxXlhacqqrNfEiNzoBMExsGZO5YpXdieUs2LlZu25azm7XWL3lxy6ugDYtlTgoxSRxOLxEq9aVSWjw7vA27r5pvb+YqlX6xnUZL7JDz5ssuaCIIkHWNUhRJ2d0XZwjOLhLUz01rGgNpswDbxnGZ3r2cnJ3Zhh6EKEcyGo5e08t3zHzWyhso4rE9dPi+Z8cMh1yfGPRerWzGStGPjp9vY27n5vtKo4jbOoyP2bzZZtHId8rvIqKG0uKL+I6mfyy5M5hbQ4Qs3bzrd6irbDLuTu1Q4nRLXHZnh1Cm4y+mHHVmXCBn8JHSs41JRVkytXwdGvJSqRu1o1skdhyDWhoAiBJ8ySvJNt3ZLSpxpQUI6kVrx5p+4eYWVHrEV8o9lqcPdHOLZHFhAEAQBAEAQHU09Q3Bap6zvqezHgipdz+NVHQ8nvJ/RTVloi/A12Tp3qV4d02/rf7F1QGzKVlfNar1QO7JTzVqcTWYWefjKz7rL6aC6oDZo5q2c4/5neZWzp7C4I4jGdoqfNLmfoF3WBlnsbKtaJqU5gkDRsezimTqe8ExGYDmn32rCELNye8sYrE9JTp0YaopX429uZX9lql2Whrhb7XaLPVYQab3AVqLxhjj08BOIS7IEZEZyJUtyg49xhXdGEgGQHOAPSJyOao19o6vJL/cW8WV78bxWnoJHeP4WWGfxNEGXI3pQl3N+q/we7m5v7x8gvMTt+RJkbs38z5IvqubY5RbY+fnvSnDh2Ti7YhY5qvnEvTS6Pot17+drFm6edb978pUdfq3+t5cyT2uHn/azfWvOvM+1Wx7azWg8U4ZEDbrzViFKMqbe80+Kx1WljI00/hebot3+poKubgxb6ogODh72veP6Fdw0rxs9xzGWqChVVSP/bXxX3NC6+ab2/mKgr9YzcZL7JDz5smtFQtY5w1gEqOCvJJlnEVHTpSnHWlcp2W9Glv1hgzsB1KaeHkn8K0GuwuV6ThevK0r7kzHrOlziNRJPirkVZJHN1pKVSUlqbfM9lvEnocR3gH0K8v8VvAzcL0FPulb6r/BsXPzfaVTxG2dJkfs3myzaOQ75XeRUUNpcUX8R1M/llyZzC2hwhZu3nW71FW2GXcndqhxOiWuOzM687a+m4BsQWzmJ2keis0aUZxuzTZTyhWw9WMadrNX1eL+xcslQuY1x1kepUNSKjJpGxwlWVWhGctbR4vHmn7h5he0esRHlHstTh7o5xbI4sIAgCAIAgCA6mnqG4LVPWd9T2Y8EZt3v+uqDpLvB3+1Zqr91F8ORo8nztjq0e/O9Jf7NQKqb9aNLMq5nS556YPeSreIVlFHP5Gm51Ksnv0+rNVVDfoz7iu0Wm3soHMPqnEBkS0EucAdhwgrZ09hcEcRjO0VPmlzNP26vc2m0mjTdNJhgRk0naQNjdgGwADUAAckldinQlOSpx1vWZ7LAwNwmJ6ZEqm60s66Okhk2iqXRytcns1nDBA3qOc3N3Zaw2Gjh4ZsT5arLpcFOQ3FUY2TqGI4ZMbM1Jh38ZUyxG+Fv3NPmvc9su2rZX1bPXYWVKdQtc09MDMdIIgg7QQV7idryI8iP9xL5vZEirm4OUW2Pn5qm4qkTipnc7PyUH7RA2iyPiX3fUrXVzrfvflK9r9WzDJXa4ef9rN9a868x7x59v3PNXKPVPzOcyj2+H8vM2FTOjM2/BxW7z5Kzhtpmky4v3UH4vkWLr5pvb+YrCv1jLmS+yQ8+bJLbzb/AJSsae2ibG9nqcGc/Rs73zga50a8IJjfC2LaWs4uFOc9lN8D5WoPZy2ubvBHmiknqE6U4bSa4o+aU4cOycXbELzNWdnGXTS6Lot17+drG3c/N9pVLEbZ0+R+zebLNo5Dvld5FRQ2lxRfxHUz+WXJnMLaHCFm7edbvUVbYZdyd2qHE6Ja47Mxb85bflHm5XcLsviczlzr4/KubNK7+aZu9Sq1XbZusn9lhw92Lx5p+4eYSj1iGUey1OHujnFsjiwgCAIAgCAIDqaeobgtU9Z31PZjwRi0HRaD87h3yFdkr0fJHMUJ5uUm/wCKS+t0a1sfFN5+yR35eqqU1eaR0GMnmYepLwfroM64tb9w9VZxWpGmyFtT4I11TOiRB7KWtlK3F73FrYriRM5tf0ZrZ09hcEcRjO0VPmlzLvs97OVKtN9dr6ZdxyKeL6xzW4pc1sZiWuA2nCVDWhJx0bjY5OxNGnV+PXJ69yOTtRl7j9p3mp4aIrgazFSzq83/ABPmdBYj9Wz5QtfU22dhgnfD0+CFrqFrC5vKaWuB62uB9F7RdqiIspRzsLNcOaP0/wDzsBp7HVaAW1aTxiA14C1wk9EVMu1WMRC6uafI2IcZunuZ+bKkdMc1Z7M57xTaCXE4Y2ytq5K1zg40pOp0dtN7HTEQY6PRao71WRz91c63735SthX6tnIZK7ZHz5M31rzrjIt4muwD7HmrlLqn5nOZR7fD+Xma5VM6MzL9OTB1n0VrC62aPLr+CmvF+xZuvmm9v5io6/WMuZL7JDz5sktvNv8AlKxp7aJ8b2epwZQuFxGOD8Pqp8VuNPkLXU8vc9X8ZDJ+16LzC62SZd2afn7GOrhzhvXPzfaVQxG2dZkfs3myzaOQ75XeRUUNpcUX8R1M/llyZzC2hwhZu3nW71FW2GXcndqhxOiWuOzMW/OW35R5uV3C7L4nM5c6+PyrmzSu7mmbvUqtV22brJ/ZYcPdi8eafuHmEo9YhlHstTh7o5xbI4sIAgCAIAgJKDQXNB1EgHtKxk7JslowU6kYve0vU6l8TxRA2CZgb1rDu0rJI5628SsSNjg7vgq/S+KmjkMbajjZNbmnyZdvS1sNMhrgSSNXRrUFCnJTu0bXKmMozw7hTkm219NZ6uJrcDzBxEgAzkAB0dvgvcS9KRhkOn8E5+Nv19TQVU3xktot4TBkjN2uM4nzV1Tao3OZnhYTyi4PU9Ppfma9H2ofZ4ayiA5rHNbxiaYeQ8NrBhBh7Q92owYbIgQpoyUlc1tahKjUaa1HLVRmVlHUQ1VabOnptaGtDQQA0DMzJ2laybvJs7fDU+jpRityPlWniaWnUQQvIuzTRnVpqpTlCWpo6uy3s687uZRqPDq1BwewkgFrs2lpn3HsMjYHADITGxqRzotI4zBVlSrRlLUcu9hBIIIIyIORBGwha47ZNNXRNRtb2AhriAcssvFLnjim7tFO11gxpcdw6ysqcXOVkQYuvGhSc5eXizMuFjcbi4Ew0xnEE5SenareJlaNu85/ItJSrOf5Vz0GwqJ1BLZ65YcTWtxasRa0uE5ZOIkLJSaVrkcqFOUs9x09+8iJ2nIdJWJI7JXehIwLztQqOy5IyHX0lbCjTzI6dbORyni1iKvw7MdC8e9m5Z2NDGBoIhomTMk5k+KpVJXk2dNg6Sp0IRXdz0nuOkA9REg7wsU7E8oqSaaume8QiAxjc54rGtOXWAvXJvWyOnQp075kUr9xk37qZvd6KxhdbNPl3Zp+fsY6uHOHS2FjRSYGgzEkkzJPR0LXVpXmzs8nUlTw0bb9P1JXMkEHUQR35KO9tJclBTTi9T0fU5YhbU4FqzsX7ja01ZcCQATAMZ6h5qDEO0DZZIpqeJT7lc21QOtsZV+0+S7bmOwZ+pVvCvWjQZdpr4Km/V7+5qU2tDWhoIAaBmZk7Sq05Xk2bnDUlTpRgtyPFop4mOB2g+GaQdpJnuIpKpSlB6mv8nMLaHCBAEAQBAEB9BjMJrPU3F3WstvtVTA3juklxmT9kR596hVOGc9HcbGeLxCoQ+N3blvfgvv9Sq95Jkkk9JzKlSSVka+c5TlnSd34nlemJJTrubk1xG4kLFwi9aJqeIq01aEmuDsWatpfgYcbs8XvHpUcacc56C7VxddUabU5ab733lbTOnFiM9Mme9SZsbWtoKPT1c/pM553ffT9SZ1V5p4i4njRMnoWCjFTsluLUqtaWH6SUm/itr8Cs5xOZzUqVijKTk7vWW7LaXzGN3JftOxjoUM6cbat65mwwuLrubTm9me97ou30IuF1Pjd+IrPo4dyK/7biP8A0l9WTXPeT7NVbVZsyI2Obtad/wCizKx+7eyNpu+8qbGWmkx+KGsq8iqxw/8AFUe2DlsnLsIWEqcZa0WaGMr0dEJNLu3fRnL/AOVvZDgVQ8CD3M0RrubGI0mNeGOM6y2XNz2A9qg6COf4G1eVqrwrd7Sulfw07j8nq1XOMuJJ61YjFRVkaarWqVZZ022/EU6rm8kkbjC9cU9aPKdapTd4Sa4OxZp2t+BxxumWgZnKZPoonTjnLQt5ep4yv0M25yveKWl+L9iLhdT43fiKz6OHciv+24n/ANJfVnq21HFxBJOrIk9AXlOKSukZ42rUlUcZSbWjW/ArKQpEwtVT43fiKw6OHciysZiErKpL6slfaqmFvHdt949KxVOF3oRPPGYhU4PPlv3sj4XU+N34isujh3Ih/bcT/wCkvqxa6jiQHOJyacyTraCvKaSWhd/M9xdSpKSU5N6IvS764pkCkKhM21PAgPcBvKwdOL3FiOLrxSSm0l4slr2qoCIe7kt949AWMacO5byxXxmITVpy1R3vuKilNeeqdQtMtJB6jC8cU9ZnTqzpu8G0/DQWbPbHzm9xydtPwlRzpRtqLuHx1fPu5t6HvfcyCpWc7lOJ3klZqMVqRUqV6tTROTfF3JaNqfIGN0SPeKxlTjZ6EWKOMr58U5ytdb2K1pqSRjdrI5RSNOFk7IVsXiFOUXOWt72VlIUggCAIAgCAICeryGfe8wo47T8i1V6in/NzIFIVT6di8MnayPi9MSe0ZNYPsz3ud6Qo4a5Px9i1iLqFKP8ADf6yftYgUhVPelOHDsnF2xCxzVe5L0suj6Pde/nax4WREWruZL/uv8WkeqirO0fNcy9k6m51mv4Zf2te5VUpRCA2PZq/XWSpiAxMdk9nxAaiOhwnI7xtKA/fvYH2hp2q1nSVG1AbLSp0nEc4HVKxe2pPv8RojqOvaPdx+Y/5f/x4bvq8Is7ZslU5RnoXn3D9k+6ezZmPD83QEzObd8zPJ6we2uD9izDs8/mjykQrMrElapiM7vAAeixjHNViWtVdWee/D0ViNZEQQEtTkt7fNYrWyep1cPPmRLIgJK9YuMnoA7hCxjHNViavXdaWc+5L6KxGsiEICW0ax8rfILCGp8WWMRtL5Y8kRLMrhAT2NkvA6Q78pWFR2jcs4OGfVUe9PkyBZlY+goep2d0S2vluPSZ78/VYU9lE+L66TW93+un3IVmVwgCAIAgCAICetyGfe81HHafkW63UU/5uZApCoenDV/dpXhlJaF+t55XpiX7zpQKZ+wB3bfFQUJXcuJtsp0VCNFrfFL6b/O5QU5qQgCAu3XaGsLi7a2NXgoK8JSSsbPJeJpUJylU3r9LzKSnNYEAQHQey1/Osbg7M03njtGThgjC9h2OEnx3jFP4miaULU4y72/Sx/SHs/fNnvKzmzWnBVFRkT7tZnSOh4iYyIInKDGRCfzz/AJF9i6l12k0nEupPl1Gp8TZ1OjLG2QD2HagOaonivHUD/wAm/qVhLWv1uLFF/u6i8F/cvuRLMrhAEAQElXU3d/2csY63+txNV2YcP/pkayIQgCAICa06x8rPyhYQ1eb5ljE7S+WP9qIVmVwgPVN5aZBgheNJqzM6dSVOSlF2aPK9MAgJrSMx8rPyhYQ1eb5ljEq0l8sf7UQrMrhAEAQBAEAQE9c8WmOonvcR6KOO1L9bi1XdqVJeDf8AU17ECkKp9OxD17j4h4fZQ9ufEPAgCAIAgCAICapyG73/APVYLafkWanUQ4y9jpPYf2tdY34Kkmi4g5cqk/ZUp7trdoWZWP3y3WehfNi4NaC3E9ukoVm5tcQMqlIwJI1ObkYJGWwD+db0uCtZHWijXbhqUyGkawRIdiadrSMJB61DOdpxRssNQzsLWqcOd37GGpjWhAEAQEtXUzcfzOWMdb/W4nq7EOH/ANMiWRAEAQBATWrW09LW+Aj0WEN/FlnFa4vvjH0VvYhWZWCAIAgCAsWxpBE7Wsj8IHoo6bTT4vmW8ZCUZxbWuMP7UvYrqQqBAEAQBAEAQFi1GRTP2I7nOUcNcuPsi5ineFJ/w2+kpFdSFM9O2f3aV4jKWpfreeV6YhAEAQBAEAQBAEBP/wCLc/zH8KP/AL+Rb0PC8Jc1/ggUhUOx9gPbU2F4p1g6pZi7FAcQ+i7/ANtHOA7q1FAfrn+QvZ9t72AWqyOa+uxkteyItNIZuZ1PGfF1h0jUZWLgm03uJoYipCEoReiWtH85kLIhPiAIAgLNYfV0z848R+qji/jkuBdrR/41KXzL1KykKQQBAEBPWHFYeojucf1WEdqX63Fqsv3VJ+DX9T+5AsyqEAQBAEB7qVXOiTMCB1BYqKWolqVqlSym72VlwPCyIggCAIAgCAICeoZYzqLh5H1WCXxPyLNR3oU/ByXJ+5AsysTV2QGdbZ/5OWEXdvj7IsV4KMafjG/9UiFZlcIAgCAIAgCAIAgLleqzRMa3lSS7f/qO5RRUs9tl+tUpLCwhB6btvkU1KUAgOq9hfbq03Y86M46LiC+kTxSRqc0+6/r2jIygNP8AyLd9ntAF7XfzNZ0V6UQ6z13Z8Zo5LX5nomYJkIDgkAQBASOqEtDdgmO1eKNm33ksq0pQjB6o3t5ka9IggCAICeueKwdRPe536LCK+KX63FqvL91Sj4N/1P7ECzKoQBAEAQBAEAQBAEBb0KyIz5oUA0KA9Op5NHW7yYsFtvgvcsyf/Hj80uUTzoVmVgKCHt2fdCh4NCgGhQHzQoBoUA0KAaFANCgGhQDQILn3QoC3Tut5bjDGlsTiLjsyOQz1/wBzQZyIxYpkSydgbiz7x4pYZxJdFtrWapipe8MD2GcL2k8lw3wQdYIB1heGSaes/RLoFG2UzUr0mVCMjLBiGF0HjQDMQkXdJnlWOZUlFak2cT7W3Fwa0Oa0RTdLqfyyQWyeg5bo6V6eXuUKF3TTdUcKgY1zW6QMxU2EzlUjVOUeRQENWxFueRadTmmWncenqMFBcj0KAaFAfNCgPuhQHqrSzA6Gt8RKjp7+LLeLTWYv4Y+qv7nnQqQqHzQoD7oUB80KA+6FAfNCgPuhQHzQoD7oUB80KA1NAgHB0A4OgPNShAaftEd7R6hQ53723gbF0X+wKp/G/pZLmj1wdTGuHB0A0CAaBAODoBwdANAgHB0A4OgHB0BLZ7GHE4nYQATMEkxsAG3eRqQ8LNOzUg4ANLp2uORBGUNyHiV6Y3Jq1x4hio5nazb14J1jqOe9eWPVIuez9lc6nVaW5NLdYiC6ZGfyty60QkVLRc8OJiRmdWYiDqjXO3rXpjcttuQOqNJdBa5mOc5HT0zII68u0e30HW+z1MGiHNHKFU5beO4jwWMdlEmIVqs14vmeva+5TaqRDGzUpkvZ0unlNE9I1dYC9I0y3/im7nUrNV01Mt0tU8V7YxNaxrc2u2TiGY2IZGR7Z+xFna2rXsk0nNa57qTRNOphl0NbrYdURkOheC5+fUbIXOa1okuIaOsuMDxK9PSS23a+k91OoIc0wRr7QRrB6UBDwdANAgIxZziM/Cw9kEeijptaeLLeLjJZje+EeVvYk4OpCoODoBoEA4OgHB0A4OgHB0A4OgHB0A4OgNTQIBoEA0CAoWrFiFMMdygcXuxIMz4Kv0T6XPNssdD9h/Z7afTXcv6BWDUjQID5oEB90CAaBANAgGgQDQIBoEB4qBrSA4gE5CSBO5Ae3WfsQFp1nkNdyQ6YjPCWySBnk0mSOgSNi9MGrG1dYnPPPMHdHj/CGJ09lp4mx2QvD0yrzsrKbXvfDGtGbpyGe3f1L0EXs3ZNPXaQZpQ1sRrw5zJzOYHcgRt3BSix0XZZ0w4dAxAk+JWENlE2I62fF8y614IDhOoNO/Vkdv8AKyISw23QQd4/vah6VXvLsQOoiCOkbctuooeHE+x1xOFqAeCBQxZkay3it3zk5DNs6T2guRlpBGTajAS13UMg07cJieok9oxTPzt9mgkHWCQduYMFDM8uoZFAUqNcVaowyYacWURmIG/Iqth4SjfONzlbE0a2Z0W5fpF7QKyaYaBANAgGgQDQIBoEA0CAaBANAgGgQGnoEPRoEA4OgGgQDg6AcHQDg6AcHQDg6AaBAODoBwdAVreXU2Sym57tQAE69pjYgOeFEvedKSKhyB91p2Nj+jxSxi5GldlV7Za5pkawYg9YnbsXpidPRp4mQAMxrGQzzkRq2/2UPCxYKRBjYY7CMxPih4dVYnNY3E9wa0ay5wDRvJ1Lw9OevytStlbBTOKmwRPuudrkDbllO/t9B0NwU2WenpDk2mxzzuaCT4BYydk2SUYZ9SMe9pFf2Vtgq2IRngx0pG0MMNP4SO2VhSd4JssY+mqeJqRi7q71Ga29DRqQ7Nh1jrG0KUpmxZGNdDmulsa+/I9BzXgLNKmYJJ1me7/ZQFmm3LLZA7T/ALCHpVtoz4u0jZrDdXih4fmVjo4gTrl9U99R6EpKyk1wBaQ4HUWmQe3w7EAFmHQgPugQDQIBwdAODoBoEA4OgGgQDg6AaBANAgNHAEAwBAMAQDAEAwBAMAQDAEAwBAMAQDAEAwBAMAQHitZ2uEHvBgg7CDsKAwDx6bi8AuZjh0ZnA4gTGRnCJy7l6YNWZbo0Q5knWC0A7YLQYntQxNS7DIb8pO8iUPDXYwDMdLR4FAcRfFvqV6721DLWPqMaz3WhrnNkDpOHM9fRABGT0HTezLQMEdBH4XQPBDw7mzj6sjpBB3Eal4eiy2ZlOno6bGsYJhrRAE5nIIDhPaPI5L0xPPsneFQVgwHiuMEIen6E1uTevLyHqV4eg5DL7R7kBUHKPVq7Ah4cj7I2Zpe0HPC6oRvFQgH1QklqMurSFO3WikwQwhlbDsa6oGl2HoEu1IFqLmAIejAEAwBAMAQDAEAwBAMAQDAEAwBAMAQDAE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34" name="AutoShape 10" descr="Image result for Macbeth"/>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1038" name="Picture 14" descr="http://s3.amazonaws.com/s3.timetoast.com/public/uploads/photos/1794098/macbeth-logo.jpg"/>
          <p:cNvPicPr>
            <a:picLocks noChangeAspect="1" noChangeArrowheads="1"/>
          </p:cNvPicPr>
          <p:nvPr/>
        </p:nvPicPr>
        <p:blipFill>
          <a:blip r:embed="rId3" cstate="print"/>
          <a:srcRect/>
          <a:stretch>
            <a:fillRect/>
          </a:stretch>
        </p:blipFill>
        <p:spPr bwMode="auto">
          <a:xfrm>
            <a:off x="6300192" y="188640"/>
            <a:ext cx="2736304" cy="1132757"/>
          </a:xfrm>
          <a:prstGeom prst="rect">
            <a:avLst/>
          </a:prstGeom>
          <a:noFill/>
        </p:spPr>
      </p:pic>
      <p:sp>
        <p:nvSpPr>
          <p:cNvPr id="13" name="TextBox 12"/>
          <p:cNvSpPr txBox="1"/>
          <p:nvPr/>
        </p:nvSpPr>
        <p:spPr>
          <a:xfrm>
            <a:off x="107504" y="116632"/>
            <a:ext cx="5904656" cy="369332"/>
          </a:xfrm>
          <a:prstGeom prst="rect">
            <a:avLst/>
          </a:prstGeom>
          <a:solidFill>
            <a:schemeClr val="bg1">
              <a:lumMod val="85000"/>
            </a:schemeClr>
          </a:solidFill>
          <a:ln w="38100">
            <a:solidFill>
              <a:srgbClr val="C00000"/>
            </a:solidFill>
          </a:ln>
        </p:spPr>
        <p:txBody>
          <a:bodyPr wrap="square" rtlCol="0">
            <a:spAutoFit/>
          </a:bodyPr>
          <a:lstStyle/>
          <a:p>
            <a:r>
              <a:rPr lang="en-GB" b="1" dirty="0" smtClean="0"/>
              <a:t>(6) </a:t>
            </a:r>
            <a:r>
              <a:rPr lang="en-GB" b="1" dirty="0" smtClean="0">
                <a:solidFill>
                  <a:srgbClr val="990033"/>
                </a:solidFill>
              </a:rPr>
              <a:t>Lady Macbeth prepares to corrupt him  </a:t>
            </a:r>
            <a:r>
              <a:rPr lang="en-GB" b="1" dirty="0" smtClean="0"/>
              <a:t>– Act 1, Scene 5</a:t>
            </a:r>
            <a:endParaRPr lang="en-GB" b="1" dirty="0"/>
          </a:p>
        </p:txBody>
      </p:sp>
      <p:sp>
        <p:nvSpPr>
          <p:cNvPr id="14" name="TextBox 13"/>
          <p:cNvSpPr txBox="1"/>
          <p:nvPr/>
        </p:nvSpPr>
        <p:spPr>
          <a:xfrm>
            <a:off x="107504" y="548681"/>
            <a:ext cx="6048672" cy="4247317"/>
          </a:xfrm>
          <a:prstGeom prst="rect">
            <a:avLst/>
          </a:prstGeom>
          <a:noFill/>
          <a:ln w="38100">
            <a:solidFill>
              <a:srgbClr val="7030A0"/>
            </a:solidFill>
          </a:ln>
        </p:spPr>
        <p:txBody>
          <a:bodyPr wrap="square" rtlCol="0">
            <a:spAutoFit/>
          </a:bodyPr>
          <a:lstStyle/>
          <a:p>
            <a:r>
              <a:rPr lang="en-GB" i="1" dirty="0" smtClean="0"/>
              <a:t>Lady M:   ‘</a:t>
            </a:r>
            <a:r>
              <a:rPr lang="en-GB" b="1" dirty="0" smtClean="0"/>
              <a:t>... This have I thought good to deliver thee,    </a:t>
            </a:r>
          </a:p>
          <a:p>
            <a:r>
              <a:rPr lang="en-GB" b="1" dirty="0" smtClean="0"/>
              <a:t>                  </a:t>
            </a:r>
            <a:r>
              <a:rPr lang="en-GB" b="1" dirty="0" smtClean="0">
                <a:solidFill>
                  <a:srgbClr val="FF0000"/>
                </a:solidFill>
              </a:rPr>
              <a:t>my dearest partner of greatness </a:t>
            </a:r>
            <a:r>
              <a:rPr lang="en-GB" b="1" dirty="0" smtClean="0"/>
              <a:t>...’ </a:t>
            </a:r>
          </a:p>
          <a:p>
            <a:r>
              <a:rPr lang="en-GB" b="1" dirty="0" smtClean="0">
                <a:solidFill>
                  <a:srgbClr val="FF0000"/>
                </a:solidFill>
              </a:rPr>
              <a:t>                  </a:t>
            </a:r>
            <a:r>
              <a:rPr lang="en-GB" b="1" dirty="0" smtClean="0"/>
              <a:t>Glamis thou art, and Cawdor; and </a:t>
            </a:r>
            <a:r>
              <a:rPr lang="en-GB" b="1" u="sng" dirty="0" smtClean="0">
                <a:solidFill>
                  <a:srgbClr val="FF0000"/>
                </a:solidFill>
              </a:rPr>
              <a:t>shalt</a:t>
            </a:r>
            <a:r>
              <a:rPr lang="en-GB" b="1" dirty="0" smtClean="0"/>
              <a:t> be</a:t>
            </a:r>
          </a:p>
          <a:p>
            <a:r>
              <a:rPr lang="en-GB" b="1" dirty="0" smtClean="0"/>
              <a:t>                  What thou art promised: yet I do fear thy nature;</a:t>
            </a:r>
          </a:p>
          <a:p>
            <a:r>
              <a:rPr lang="en-GB" b="1" dirty="0" smtClean="0"/>
              <a:t>                  </a:t>
            </a:r>
            <a:r>
              <a:rPr lang="en-GB" b="1" dirty="0" smtClean="0">
                <a:solidFill>
                  <a:srgbClr val="FF0000"/>
                </a:solidFill>
              </a:rPr>
              <a:t>It is too full of the milk of human kindness </a:t>
            </a:r>
            <a:r>
              <a:rPr lang="en-GB" b="1" dirty="0" smtClean="0"/>
              <a:t>...</a:t>
            </a:r>
          </a:p>
          <a:p>
            <a:r>
              <a:rPr lang="en-GB" b="1" dirty="0" smtClean="0"/>
              <a:t>                  Thou wouldst be great;</a:t>
            </a:r>
          </a:p>
          <a:p>
            <a:r>
              <a:rPr lang="en-GB" b="1" dirty="0" smtClean="0"/>
              <a:t>                  Art </a:t>
            </a:r>
            <a:r>
              <a:rPr lang="en-GB" b="1" dirty="0" smtClean="0">
                <a:solidFill>
                  <a:srgbClr val="FF0000"/>
                </a:solidFill>
              </a:rPr>
              <a:t>not without ambition</a:t>
            </a:r>
            <a:r>
              <a:rPr lang="en-GB" b="1" dirty="0" smtClean="0"/>
              <a:t>, but without</a:t>
            </a:r>
          </a:p>
          <a:p>
            <a:r>
              <a:rPr lang="en-GB" b="1" dirty="0" smtClean="0"/>
              <a:t>                  The </a:t>
            </a:r>
            <a:r>
              <a:rPr lang="en-GB" b="1" dirty="0" smtClean="0">
                <a:solidFill>
                  <a:srgbClr val="FF0000"/>
                </a:solidFill>
              </a:rPr>
              <a:t>illness</a:t>
            </a:r>
            <a:r>
              <a:rPr lang="en-GB" b="1" dirty="0" smtClean="0"/>
              <a:t> should attend it ...</a:t>
            </a:r>
          </a:p>
          <a:p>
            <a:r>
              <a:rPr lang="en-GB" b="1" dirty="0" smtClean="0"/>
              <a:t>                  Hie the thither,</a:t>
            </a:r>
          </a:p>
          <a:p>
            <a:r>
              <a:rPr lang="en-GB" b="1" dirty="0" smtClean="0"/>
              <a:t>                  That I may pour my spirits in thine ear,</a:t>
            </a:r>
          </a:p>
          <a:p>
            <a:r>
              <a:rPr lang="en-GB" b="1" dirty="0" smtClean="0"/>
              <a:t>                  And </a:t>
            </a:r>
            <a:r>
              <a:rPr lang="en-GB" b="1" dirty="0" smtClean="0">
                <a:solidFill>
                  <a:srgbClr val="FF0000"/>
                </a:solidFill>
              </a:rPr>
              <a:t>chastise with the valour of my tongue </a:t>
            </a:r>
            <a:r>
              <a:rPr lang="en-GB" b="1" dirty="0" smtClean="0"/>
              <a:t>...</a:t>
            </a:r>
          </a:p>
          <a:p>
            <a:r>
              <a:rPr lang="en-GB" b="1" dirty="0" smtClean="0"/>
              <a:t>                  </a:t>
            </a:r>
            <a:r>
              <a:rPr lang="en-GB" b="1" dirty="0" smtClean="0">
                <a:solidFill>
                  <a:srgbClr val="FF0000"/>
                </a:solidFill>
              </a:rPr>
              <a:t>Come you spirits</a:t>
            </a:r>
          </a:p>
          <a:p>
            <a:r>
              <a:rPr lang="en-GB" b="1" dirty="0" smtClean="0"/>
              <a:t>                  That tend on mortal thoughts, </a:t>
            </a:r>
            <a:r>
              <a:rPr lang="en-GB" b="1" dirty="0" smtClean="0">
                <a:solidFill>
                  <a:srgbClr val="FF0000"/>
                </a:solidFill>
              </a:rPr>
              <a:t>unsex me </a:t>
            </a:r>
            <a:r>
              <a:rPr lang="en-GB" b="1" dirty="0" smtClean="0"/>
              <a:t>here,</a:t>
            </a:r>
          </a:p>
          <a:p>
            <a:r>
              <a:rPr lang="en-GB" b="1" dirty="0" smtClean="0"/>
              <a:t>                  And fill me from the crown to the toe top-full</a:t>
            </a:r>
          </a:p>
          <a:p>
            <a:r>
              <a:rPr lang="en-GB" b="1" dirty="0" smtClean="0"/>
              <a:t>                  Of </a:t>
            </a:r>
            <a:r>
              <a:rPr lang="en-GB" b="1" dirty="0" smtClean="0">
                <a:solidFill>
                  <a:srgbClr val="FF0000"/>
                </a:solidFill>
              </a:rPr>
              <a:t>direst cruelty</a:t>
            </a:r>
            <a:r>
              <a:rPr lang="en-GB" b="1" dirty="0" smtClean="0"/>
              <a:t>!</a:t>
            </a:r>
          </a:p>
        </p:txBody>
      </p:sp>
      <p:sp>
        <p:nvSpPr>
          <p:cNvPr id="26" name="Horizontal Scroll 25"/>
          <p:cNvSpPr/>
          <p:nvPr/>
        </p:nvSpPr>
        <p:spPr>
          <a:xfrm>
            <a:off x="1187624" y="5013176"/>
            <a:ext cx="6696744" cy="1512168"/>
          </a:xfrm>
          <a:prstGeom prst="horizontalScroll">
            <a:avLst>
              <a:gd name="adj" fmla="val 4782"/>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7030A0"/>
                </a:solidFill>
              </a:rPr>
              <a:t>Social/Historical Context:</a:t>
            </a:r>
          </a:p>
          <a:p>
            <a:pPr algn="ctr"/>
            <a:r>
              <a:rPr lang="en-GB" b="1" dirty="0" smtClean="0">
                <a:solidFill>
                  <a:srgbClr val="990033"/>
                </a:solidFill>
              </a:rPr>
              <a:t>Women in Shakespeare’s time would not have had equal status with men. It was a patriarchal society where women had few rights. For M to make her an equal would have been unheard of!</a:t>
            </a:r>
          </a:p>
          <a:p>
            <a:pPr algn="ctr"/>
            <a:endParaRPr lang="en-GB" b="1" dirty="0" smtClean="0">
              <a:solidFill>
                <a:srgbClr val="990033"/>
              </a:solidFill>
            </a:endParaRPr>
          </a:p>
        </p:txBody>
      </p:sp>
      <p:sp>
        <p:nvSpPr>
          <p:cNvPr id="10" name="Line Callout 1 9"/>
          <p:cNvSpPr/>
          <p:nvPr/>
        </p:nvSpPr>
        <p:spPr>
          <a:xfrm>
            <a:off x="5364088" y="188640"/>
            <a:ext cx="3600400" cy="1368152"/>
          </a:xfrm>
          <a:prstGeom prst="borderCallout1">
            <a:avLst>
              <a:gd name="adj1" fmla="val 47395"/>
              <a:gd name="adj2" fmla="val -380"/>
              <a:gd name="adj3" fmla="val 58747"/>
              <a:gd name="adj4" fmla="val -3320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His salutation here is extraordinary! It implies a mental reliance on her. This is very different from his physical independence on the battlefield</a:t>
            </a:r>
            <a:endParaRPr lang="en-GB" b="1" dirty="0"/>
          </a:p>
        </p:txBody>
      </p:sp>
      <p:sp>
        <p:nvSpPr>
          <p:cNvPr id="11" name="Line Callout 1 10"/>
          <p:cNvSpPr/>
          <p:nvPr/>
        </p:nvSpPr>
        <p:spPr>
          <a:xfrm>
            <a:off x="3923928" y="2060848"/>
            <a:ext cx="2448272" cy="1150974"/>
          </a:xfrm>
          <a:prstGeom prst="borderCallout1">
            <a:avLst>
              <a:gd name="adj1" fmla="val 608"/>
              <a:gd name="adj2" fmla="val 49742"/>
              <a:gd name="adj3" fmla="val -56174"/>
              <a:gd name="adj4" fmla="val 2878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Look at the certainty created by this modal verb. There is no doubt in her mind  </a:t>
            </a:r>
            <a:endParaRPr lang="en-GB" b="1" dirty="0"/>
          </a:p>
        </p:txBody>
      </p:sp>
      <p:sp>
        <p:nvSpPr>
          <p:cNvPr id="12" name="Line Callout 1 11"/>
          <p:cNvSpPr/>
          <p:nvPr/>
        </p:nvSpPr>
        <p:spPr>
          <a:xfrm>
            <a:off x="-180528" y="692696"/>
            <a:ext cx="3888432" cy="828672"/>
          </a:xfrm>
          <a:prstGeom prst="borderCallout1">
            <a:avLst>
              <a:gd name="adj1" fmla="val 102705"/>
              <a:gd name="adj2" fmla="val 52084"/>
              <a:gd name="adj3" fmla="val 134193"/>
              <a:gd name="adj4" fmla="val 7775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Strong evidence to suggest that M is not evil by nature. She sounds like the witches here: good = bad</a:t>
            </a:r>
            <a:endParaRPr lang="en-GB" b="1" dirty="0"/>
          </a:p>
        </p:txBody>
      </p:sp>
      <p:sp>
        <p:nvSpPr>
          <p:cNvPr id="15" name="Line Callout 1 14"/>
          <p:cNvSpPr/>
          <p:nvPr/>
        </p:nvSpPr>
        <p:spPr>
          <a:xfrm>
            <a:off x="5364088" y="3212976"/>
            <a:ext cx="3528392" cy="1200328"/>
          </a:xfrm>
          <a:prstGeom prst="borderCallout1">
            <a:avLst>
              <a:gd name="adj1" fmla="val 49845"/>
              <a:gd name="adj2" fmla="val -774"/>
              <a:gd name="adj3" fmla="val -70346"/>
              <a:gd name="adj4" fmla="val -6181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Interesting use of litotes here, understating the nature of M’s ambition. It questions the point of his ambition!</a:t>
            </a:r>
            <a:endParaRPr lang="en-GB" b="1" dirty="0"/>
          </a:p>
        </p:txBody>
      </p:sp>
      <p:sp>
        <p:nvSpPr>
          <p:cNvPr id="16" name="Line Callout 1 15"/>
          <p:cNvSpPr/>
          <p:nvPr/>
        </p:nvSpPr>
        <p:spPr>
          <a:xfrm>
            <a:off x="179512" y="2996952"/>
            <a:ext cx="3744416" cy="720080"/>
          </a:xfrm>
          <a:prstGeom prst="borderCallout1">
            <a:avLst>
              <a:gd name="adj1" fmla="val 9"/>
              <a:gd name="adj2" fmla="val 51037"/>
              <a:gd name="adj3" fmla="val -39330"/>
              <a:gd name="adj4" fmla="val 434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This suggests the immoral evil required to murder which he does not yet possess</a:t>
            </a:r>
            <a:endParaRPr lang="en-GB" b="1" dirty="0"/>
          </a:p>
        </p:txBody>
      </p:sp>
      <p:sp>
        <p:nvSpPr>
          <p:cNvPr id="17" name="Line Callout 1 16"/>
          <p:cNvSpPr/>
          <p:nvPr/>
        </p:nvSpPr>
        <p:spPr>
          <a:xfrm>
            <a:off x="5868144" y="4509119"/>
            <a:ext cx="3203848" cy="934950"/>
          </a:xfrm>
          <a:prstGeom prst="borderCallout1">
            <a:avLst>
              <a:gd name="adj1" fmla="val 49419"/>
              <a:gd name="adj2" fmla="val -144"/>
              <a:gd name="adj3" fmla="val -102652"/>
              <a:gd name="adj4" fmla="val -5212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Her power is her tongue, her ability to use it as a poisonous weapon of words to corrupt him</a:t>
            </a:r>
            <a:endParaRPr lang="en-GB" b="1" dirty="0"/>
          </a:p>
        </p:txBody>
      </p:sp>
      <p:sp>
        <p:nvSpPr>
          <p:cNvPr id="18" name="Line Callout 1 17"/>
          <p:cNvSpPr/>
          <p:nvPr/>
        </p:nvSpPr>
        <p:spPr>
          <a:xfrm>
            <a:off x="-180528" y="4293096"/>
            <a:ext cx="3168352" cy="1080120"/>
          </a:xfrm>
          <a:prstGeom prst="borderCallout1">
            <a:avLst>
              <a:gd name="adj1" fmla="val -3296"/>
              <a:gd name="adj2" fmla="val 50590"/>
              <a:gd name="adj3" fmla="val -43587"/>
              <a:gd name="adj4" fmla="val 6237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This powerful imperative verb is like an incantation, willing the forces of darkness into her</a:t>
            </a:r>
            <a:endParaRPr lang="en-GB" b="1" dirty="0"/>
          </a:p>
        </p:txBody>
      </p:sp>
      <p:sp>
        <p:nvSpPr>
          <p:cNvPr id="19" name="Line Callout 1 18"/>
          <p:cNvSpPr/>
          <p:nvPr/>
        </p:nvSpPr>
        <p:spPr>
          <a:xfrm>
            <a:off x="0" y="6165303"/>
            <a:ext cx="6876256" cy="864097"/>
          </a:xfrm>
          <a:prstGeom prst="borderCallout1">
            <a:avLst>
              <a:gd name="adj1" fmla="val -1461"/>
              <a:gd name="adj2" fmla="val 50062"/>
              <a:gd name="adj3" fmla="val -241801"/>
              <a:gd name="adj4" fmla="val 6437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This memorable verb suggests that she wants any weakness associated with the female gender to be removed so that she can truly corrupt him</a:t>
            </a:r>
            <a:endParaRPr lang="en-GB" b="1" dirty="0"/>
          </a:p>
        </p:txBody>
      </p:sp>
      <p:sp>
        <p:nvSpPr>
          <p:cNvPr id="20" name="Rectangle 19"/>
          <p:cNvSpPr/>
          <p:nvPr/>
        </p:nvSpPr>
        <p:spPr>
          <a:xfrm>
            <a:off x="6372200" y="2060848"/>
            <a:ext cx="2664296" cy="1200329"/>
          </a:xfrm>
          <a:prstGeom prst="rect">
            <a:avLst/>
          </a:prstGeom>
          <a:solidFill>
            <a:srgbClr val="FFFF00"/>
          </a:solidFill>
          <a:ln w="38100">
            <a:solidFill>
              <a:srgbClr val="FF0000"/>
            </a:solidFill>
          </a:ln>
        </p:spPr>
        <p:txBody>
          <a:bodyPr wrap="square">
            <a:spAutoFit/>
          </a:bodyPr>
          <a:lstStyle/>
          <a:p>
            <a:r>
              <a:rPr lang="en-GB" b="1" u="sng" dirty="0" smtClean="0">
                <a:solidFill>
                  <a:srgbClr val="FF0000"/>
                </a:solidFill>
              </a:rPr>
              <a:t>L.O.</a:t>
            </a:r>
          </a:p>
          <a:p>
            <a:r>
              <a:rPr lang="en-GB" b="1" dirty="0" smtClean="0">
                <a:solidFill>
                  <a:schemeClr val="accent5">
                    <a:lumMod val="50000"/>
                  </a:schemeClr>
                </a:solidFill>
              </a:rPr>
              <a:t>To revise key themes, characters and language in ‘Macbeth’</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circle(in)">
                                      <p:cBhvr>
                                        <p:cTn id="12" dur="20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ppt_x"/>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ppt_x"/>
                                          </p:val>
                                        </p:tav>
                                        <p:tav tm="100000">
                                          <p:val>
                                            <p:strVal val="#ppt_x"/>
                                          </p:val>
                                        </p:tav>
                                      </p:tavLst>
                                    </p:anim>
                                    <p:anim calcmode="lin" valueType="num">
                                      <p:cBhvr additive="base">
                                        <p:cTn id="2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 calcmode="lin" valueType="num">
                                      <p:cBhvr additive="base">
                                        <p:cTn id="29" dur="500" fill="hold"/>
                                        <p:tgtEl>
                                          <p:spTgt spid="12"/>
                                        </p:tgtEl>
                                        <p:attrNameLst>
                                          <p:attrName>ppt_x</p:attrName>
                                        </p:attrNameLst>
                                      </p:cBhvr>
                                      <p:tavLst>
                                        <p:tav tm="0">
                                          <p:val>
                                            <p:strVal val="#ppt_x"/>
                                          </p:val>
                                        </p:tav>
                                        <p:tav tm="100000">
                                          <p:val>
                                            <p:strVal val="#ppt_x"/>
                                          </p:val>
                                        </p:tav>
                                      </p:tavLst>
                                    </p:anim>
                                    <p:anim calcmode="lin" valueType="num">
                                      <p:cBhvr additive="base">
                                        <p:cTn id="3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 calcmode="lin" valueType="num">
                                      <p:cBhvr additive="base">
                                        <p:cTn id="35" dur="500" fill="hold"/>
                                        <p:tgtEl>
                                          <p:spTgt spid="15"/>
                                        </p:tgtEl>
                                        <p:attrNameLst>
                                          <p:attrName>ppt_x</p:attrName>
                                        </p:attrNameLst>
                                      </p:cBhvr>
                                      <p:tavLst>
                                        <p:tav tm="0">
                                          <p:val>
                                            <p:strVal val="#ppt_x"/>
                                          </p:val>
                                        </p:tav>
                                        <p:tav tm="100000">
                                          <p:val>
                                            <p:strVal val="#ppt_x"/>
                                          </p:val>
                                        </p:tav>
                                      </p:tavLst>
                                    </p:anim>
                                    <p:anim calcmode="lin" valueType="num">
                                      <p:cBhvr additive="base">
                                        <p:cTn id="3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6"/>
                                        </p:tgtEl>
                                        <p:attrNameLst>
                                          <p:attrName>style.visibility</p:attrName>
                                        </p:attrNameLst>
                                      </p:cBhvr>
                                      <p:to>
                                        <p:strVal val="visible"/>
                                      </p:to>
                                    </p:set>
                                    <p:anim calcmode="lin" valueType="num">
                                      <p:cBhvr additive="base">
                                        <p:cTn id="41" dur="500" fill="hold"/>
                                        <p:tgtEl>
                                          <p:spTgt spid="16"/>
                                        </p:tgtEl>
                                        <p:attrNameLst>
                                          <p:attrName>ppt_x</p:attrName>
                                        </p:attrNameLst>
                                      </p:cBhvr>
                                      <p:tavLst>
                                        <p:tav tm="0">
                                          <p:val>
                                            <p:strVal val="#ppt_x"/>
                                          </p:val>
                                        </p:tav>
                                        <p:tav tm="100000">
                                          <p:val>
                                            <p:strVal val="#ppt_x"/>
                                          </p:val>
                                        </p:tav>
                                      </p:tavLst>
                                    </p:anim>
                                    <p:anim calcmode="lin" valueType="num">
                                      <p:cBhvr additive="base">
                                        <p:cTn id="4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 calcmode="lin" valueType="num">
                                      <p:cBhvr additive="base">
                                        <p:cTn id="47" dur="500" fill="hold"/>
                                        <p:tgtEl>
                                          <p:spTgt spid="17"/>
                                        </p:tgtEl>
                                        <p:attrNameLst>
                                          <p:attrName>ppt_x</p:attrName>
                                        </p:attrNameLst>
                                      </p:cBhvr>
                                      <p:tavLst>
                                        <p:tav tm="0">
                                          <p:val>
                                            <p:strVal val="#ppt_x"/>
                                          </p:val>
                                        </p:tav>
                                        <p:tav tm="100000">
                                          <p:val>
                                            <p:strVal val="#ppt_x"/>
                                          </p:val>
                                        </p:tav>
                                      </p:tavLst>
                                    </p:anim>
                                    <p:anim calcmode="lin" valueType="num">
                                      <p:cBhvr additive="base">
                                        <p:cTn id="4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8"/>
                                        </p:tgtEl>
                                        <p:attrNameLst>
                                          <p:attrName>style.visibility</p:attrName>
                                        </p:attrNameLst>
                                      </p:cBhvr>
                                      <p:to>
                                        <p:strVal val="visible"/>
                                      </p:to>
                                    </p:set>
                                    <p:anim calcmode="lin" valueType="num">
                                      <p:cBhvr additive="base">
                                        <p:cTn id="53" dur="500" fill="hold"/>
                                        <p:tgtEl>
                                          <p:spTgt spid="18"/>
                                        </p:tgtEl>
                                        <p:attrNameLst>
                                          <p:attrName>ppt_x</p:attrName>
                                        </p:attrNameLst>
                                      </p:cBhvr>
                                      <p:tavLst>
                                        <p:tav tm="0">
                                          <p:val>
                                            <p:strVal val="#ppt_x"/>
                                          </p:val>
                                        </p:tav>
                                        <p:tav tm="100000">
                                          <p:val>
                                            <p:strVal val="#ppt_x"/>
                                          </p:val>
                                        </p:tav>
                                      </p:tavLst>
                                    </p:anim>
                                    <p:anim calcmode="lin" valueType="num">
                                      <p:cBhvr additive="base">
                                        <p:cTn id="5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9"/>
                                        </p:tgtEl>
                                        <p:attrNameLst>
                                          <p:attrName>style.visibility</p:attrName>
                                        </p:attrNameLst>
                                      </p:cBhvr>
                                      <p:to>
                                        <p:strVal val="visible"/>
                                      </p:to>
                                    </p:set>
                                    <p:anim calcmode="lin" valueType="num">
                                      <p:cBhvr additive="base">
                                        <p:cTn id="59" dur="500" fill="hold"/>
                                        <p:tgtEl>
                                          <p:spTgt spid="19"/>
                                        </p:tgtEl>
                                        <p:attrNameLst>
                                          <p:attrName>ppt_x</p:attrName>
                                        </p:attrNameLst>
                                      </p:cBhvr>
                                      <p:tavLst>
                                        <p:tav tm="0">
                                          <p:val>
                                            <p:strVal val="#ppt_x"/>
                                          </p:val>
                                        </p:tav>
                                        <p:tav tm="100000">
                                          <p:val>
                                            <p:strVal val="#ppt_x"/>
                                          </p:val>
                                        </p:tav>
                                      </p:tavLst>
                                    </p:anim>
                                    <p:anim calcmode="lin" valueType="num">
                                      <p:cBhvr additive="base">
                                        <p:cTn id="6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grpId="0" nodeType="clickEffect">
                                  <p:stCondLst>
                                    <p:cond delay="0"/>
                                  </p:stCondLst>
                                  <p:childTnLst>
                                    <p:set>
                                      <p:cBhvr>
                                        <p:cTn id="64" dur="1" fill="hold">
                                          <p:stCondLst>
                                            <p:cond delay="0"/>
                                          </p:stCondLst>
                                        </p:cTn>
                                        <p:tgtEl>
                                          <p:spTgt spid="26"/>
                                        </p:tgtEl>
                                        <p:attrNameLst>
                                          <p:attrName>style.visibility</p:attrName>
                                        </p:attrNameLst>
                                      </p:cBhvr>
                                      <p:to>
                                        <p:strVal val="visible"/>
                                      </p:to>
                                    </p:set>
                                    <p:animEffect transition="in" filter="fade">
                                      <p:cBhvr>
                                        <p:cTn id="65" dur="1000"/>
                                        <p:tgtEl>
                                          <p:spTgt spid="26"/>
                                        </p:tgtEl>
                                      </p:cBhvr>
                                    </p:animEffect>
                                    <p:anim calcmode="lin" valueType="num">
                                      <p:cBhvr>
                                        <p:cTn id="66" dur="1000" fill="hold"/>
                                        <p:tgtEl>
                                          <p:spTgt spid="26"/>
                                        </p:tgtEl>
                                        <p:attrNameLst>
                                          <p:attrName>ppt_x</p:attrName>
                                        </p:attrNameLst>
                                      </p:cBhvr>
                                      <p:tavLst>
                                        <p:tav tm="0">
                                          <p:val>
                                            <p:strVal val="#ppt_x"/>
                                          </p:val>
                                        </p:tav>
                                        <p:tav tm="100000">
                                          <p:val>
                                            <p:strVal val="#ppt_x"/>
                                          </p:val>
                                        </p:tav>
                                      </p:tavLst>
                                    </p:anim>
                                    <p:anim calcmode="lin" valueType="num">
                                      <p:cBhvr>
                                        <p:cTn id="67"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26" grpId="0" animBg="1"/>
      <p:bldP spid="10" grpId="0" animBg="1"/>
      <p:bldP spid="11" grpId="0" animBg="1"/>
      <p:bldP spid="12" grpId="0" animBg="1"/>
      <p:bldP spid="15" grpId="0" animBg="1"/>
      <p:bldP spid="16" grpId="0" animBg="1"/>
      <p:bldP spid="17" grpId="0" animBg="1"/>
      <p:bldP spid="18" grpId="0" animBg="1"/>
      <p:bldP spid="1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Image result for unplugged"/>
          <p:cNvPicPr>
            <a:picLocks noChangeAspect="1" noChangeArrowheads="1"/>
          </p:cNvPicPr>
          <p:nvPr/>
        </p:nvPicPr>
        <p:blipFill>
          <a:blip r:embed="rId2" cstate="print"/>
          <a:srcRect/>
          <a:stretch>
            <a:fillRect/>
          </a:stretch>
        </p:blipFill>
        <p:spPr bwMode="auto">
          <a:xfrm>
            <a:off x="6660232" y="1124744"/>
            <a:ext cx="1979712" cy="1085403"/>
          </a:xfrm>
          <a:prstGeom prst="rect">
            <a:avLst/>
          </a:prstGeom>
          <a:noFill/>
        </p:spPr>
      </p:pic>
      <p:sp>
        <p:nvSpPr>
          <p:cNvPr id="1030" name="AutoShape 6" descr="data:image/jpeg;base64,/9j/4AAQSkZJRgABAQAAAQABAAD/2wCEAAkGBxISEhUSERMVFRUWGBUVGRYXFRUVFRYYFRgWGBgYFhcYHSggGholGxcWITEiJSkrLi4uFx8zODMtNygtLisBCgoKDg0OGhAQGy8lICItKy0vLS0tLy0tLS01LS8uLS0tLS0vLS0tLS0tLS8tLS0tLS0tLS0tLS0tLS0tLS0tLf/AABEIAKQBMgMBEQACEQEDEQH/xAAcAAEAAwEBAQEBAAAAAAAAAAAAAwQFBgIBBwj/xABAEAABAwEEBAsECgICAwAAAAABAAIRAwQFEiETMUFxFCIyM1FhgZGhscEGQlJyFSNigpKy0dLh8AfxosJDU5P/xAAbAQEAAgMBAQAAAAAAAAAAAAAAAwQCBQYBB//EAD0RAAIBAgEICAQDCAMBAQAAAAABAgMRBAUSITEyQXGxEzM0UWGBocEicpHRFVLwFCNigqKy4fEkQlPC8v/aAAwDAQACEQMRAD8A/DUAQBAEAQFm72Uy8Cq4tZtIEn+7ezsQHt9laXkNexokxLjBjrIEDoxRrz2oCvWouYYcIOveOkHaOtARoAgCAIAgCAIAgCAIAgCAIAgCAIAgCAIAgCAIAgCAIAgCAIAgCAIAgCA9U2FxAGskAahmesrxu2kyjFyaitbL/wBB1/gH/wBKf7lH00O8u/hmK/J6r7nitdFZoLnNED7bD4AyirQe8xlk7ExTk4aF4r7lFSlI7a4LBdmG0C31alN1VtM2ctYXwHnGXSGnMFujPzPymCAMe2WCpgFmezBXouM03w1+CoGvAExOuYzOa8bsrmUIuUlFa2YtaiWEtcII6wfEJGSkroyq0Z0pZk1Zk9ku6pVBLGggGOU0Z7iQsZVIx0NktHCVqyzqcbom+g6/wD8dP9yx6aHeTfhmK/J6r7j6Dr/APx0/3J00O8fhmK/J6r7lO02d1M4XiDvB8Qs4yUldFatQqUZZtRWesiWRCbFH2crloc/DSBzGkdhJHU0SfBRSrRiX6OTa9VXStxIa9zPaJDmP+UmfEBYrEQZPPI2Iirqz89J5+ha8BxZAIDhLmAwdWRMrN1oLWytDJ2JmrxhyK9ksT6hIYASMzLmt8yFlKcY6yGjhqtZtU1exZ+g6/wAA/HT/AHLDpod5Y/DMV+T1X3H0HX+Afjp/uTpod4/DMV+T1X3KtosdSny2kdesd4yWUakZamQVcJWpK84tL0+pAsyuaDLmrkAhogiRx6e37yi6aHeXo5NxMldQ9V9z79B1/gH46f7k6aHee/hmK/J6r7j6Dr/APx0/3J00O8fhmK/J6r7le12GpSjGIn7TT5ErKNSMtTIa2ErUUnUja/Anp3NXcAQ0QQCOPT2/eWLrQW8kjk7EySahr8V9z79B1/gH46f7k6aHeZfhmK/J6r7j6Dr/AAD8dP8AcnTQ7x+GYr8nqvuDclf4B+On+5Omh3j8MxX5PVfcq2exve4saBiEyCWjVrzJhZucUrsrww1WdR04rStaLX0HX+Afjp/uWHTQ7yx+GYr8nqvuVrXYqlKMYietp8iVlGpGWpkFbCVqKTqRtfgWG3LXIkNGefLp/uWPTQ7yZZNxTV8z1X3PlS5q7QSWiB9th8A5Omh3j8MxS/6eq+5QUpRCAIAgCAID3SfDgegg9y8krpokpTzKkZ9zTOoBWrO8TuroROXYvBa+h7zlntgkdBI7ltU7q5wM4OEnF7nY3az2sp021KZeGjItdgc3FxiJgyMWfUZ6SoKVS7aNpjsF0VOnNLcr8TQqWwVw0VXBzqLAGuYYcWDjseXTMgcWDyT1uKsGqaaMK+KTsRc7MnUYjGBlijYekLxJLQjKpUlUedJ3ZNcbuK4dBB7x/CqYpaUzochzvTnG2pp/X/RqQqpvbM+IeGDe75qERqAHr6q/h1aByeV6mfiWrakl7+5a9mmtFQ1HAHAJaDmMZ5JI6sz2BK882NlvPck4VVqrlLVHma9Wo5xLnEknWSqB1aW5ELazSS0OBI2SsnGSV2iONelKThGSbW4lxkkSSdWtYsmjrRh3PUioW/FPhmruIjeF+45bI9VRxDg/+1/TSbSpHTkZrtxYJ4x2Z+epZZks3OtoIniKSqKk5fE92n/RIViSvSrM568aAY8gajmNx/mVsaM86N2cblHDKhXcY6npX64m3YqmKm09Ud2XoqNSNptHU4Kr0uHhJd3LR7Er3gAkmAMysUruyJ5zjCLlJ2SI6FpY+cLpjXkRr3rKUJR1oioYqjXv0cr28GuZSvzkt3nyU2G2mavLnVQ4vkXrPyG/KPJQT2mbbD9VDguR7a4HMEEdRleNNaySM4yV4tNeGk+yvD29tLPjXA5ggjpBletW1nkZKSvF3XgY9jqRaHdZcPH+FcqK9FeRzWDqZmUJLvcl6myqR0xk35U5LerF35eit4WOtnP5dq6YU/P29jRs1TExp1SP4VecbSaNzhqnSUYTW9C01MLHO1wPPL1SEc6SQxNXoqM59y/wcytmcMEAQBAEAQBAdTT1DcFqnrO+p7C4I9LwyMK10Jr4ficP+UT6q/Tn+6v3HKYzD3x7p/ma9dZu1ACqKdjqpRUtDRRr2bCcTf4/15ZHYrVGruZocpZPVnUh9Cw1jXtOLp1bWkTl1AT49atnPEN30sBcHZOJBjUCI1t6s+xVMTF6GdBkOrFZ8G9L0+QtjoqUt7vGAoqa+CRexk2sTQXi/WyLihNkRWKpZW1nstNmfaNJowzR1X06jciHYA0EOcZGTh7vWthh38COSyvG2Kl425Fq03MLMZpuLqVUY6ZcGh4AJa5lQNJAe1wIMGDkdRUOJ1o2OQ7Zk++6IlVN4c9dh+tbvPkVsa2wzjsmP/lQ/W5nRN1rXM7OOswLr55v3vylbCv1b8jj8mdsj/NyZvLXnXGReB+vb9zzVyl1T8znMoO2UIP5eZrqmdGY9+jjN3equYXUzm8updJB+HuXrr5pvb+YqGv1jNrkvskPPmyS282/5Ssae2ibG9nqcGZN1WprMWKc41CdUq1Xpynaxz2SsXSw7n0j123cT3elrY8NDSciTqheUKcoN3JMqY2jiIRVNvQ+4uV6wFCQQZaG5dJEH1UMY3q2febOvXUMBnReuKX10MXPzfafRMRtnmR+zebLNo5Dvld5FRQ2lxRfxHUz+WXJlK5KvFLT7pnsP+vFT4mPxJ95qsiVr0pQb2Xfyf8Aop2czXkfG71U09FLyNbh2nlC61Zz9zdVA6wxb85bflHm5XcLsviczlzr4/KubNK7+aZu9Sq1XbZusn9lp8Pdi8eafuHmEo9YhlHstTh7o5xbI4sIAgCAIAgCA6mnqG4LVPWd9T2Y8Eel4ZcCs6jNZjuhrj3Zf9gpoytTa8f1yKFWhnY2nU/hfp/+iyoS/oBC9PGk9DMWlbDTqnoDj57dhIWzg7xXA4fFRUa80t0nzNN9UPAc2MTcTmazkA5zgfsw07BkM160mrMihOUJKUdaDLJp306lN4DGiXYi1pY6HOLYJznDAO2RtMKGNLMjJG0q47p69GdrNWv9fcmBVE6lNPSiKy3g2zW2jWeMTQCCBrhwewkdYxT2K7htl8TmcuK1eL74rmy5ft/063BqdMhzmYzUc1pawl4ptAaC1pyFMGY96JMYjlWjeJWyZVcK6S3kK152Bzdiqhr2uOofotnUi5RaRxOCqxpV4zlqRstvOnr42RGzpnr6lSdCeo6WOVsNbO02TW7j4+Bl3XzzfvflKtV+rZoslu+Mj/NyZvrXnXGRbxNoYB9jzVyl1T8zncem8oQS/h5muqZ0RjX47jNHQ3zJV3Cr4WzmsuSvVjHuXuX7r5pvb+YqCv1jNtkvskPPmyS282/5Ssae2ibG9nqcGYNGxVXjEym9zekNcRl1gLYOUVrZxsKFWavGLfBMhIWRG007M9Txd58h/K83md2qdtzfL/Zt3PzfaVRxG2dRkfs3myzaOQ75XeRUUNpcUX8R1M/llyZzMraHC3eosXbzrd6irbDLmTu1Q4nRLXHZmLfnLb8o83K7hdl8TmcudfH5VzZpXfzTN3qVWq7bN1k/stPh7sXjzT9w8wlHrEMo9lqcPdHOLZHFhAEAQBAEAQHU09Q3Bap6zvqezHgiOzOkHqc8f8j+qymrNcFyIcNPOjLwlJf1MstqQCMs435GcliT203K4f8AWEdDR4k/wsrfBfxIFO+Ice6K9W/8EqwLCOatnOP+Z3mVs6ewuCOIxnaKnzS5mvcNMtLXAgHXxz9U9k8ZlQCSQcpABkSMtaKacmhUw04Uo1GtD+5q2O0MNVxdAkgPALMLRULcQZxomWiGAZBgA2g5ldOzuZ12ummFrqytNnYZNk5YeLZTv0cg/MO6P1U2F3mty6tNN8fb7nq57O0tx7ZI8l5iJu+aSZHw0HT6V67tcjUVU3pyi2x8/JWt4hOzE0eDli38SXg/YnjF9BKW7OjykT3TzrfvflKjr9W/1vLWSe1w8/7Wb615157oFjXF+jDnwQHEniyIyGqVmptRzdxXlhacqqrNfEiNzoBMExsGZO5YpXdieUs2LlZu25azm7XWL3lxy6ugDYtlTgoxSRxOLxEq9aVSWjw7vA27r5pvb+YqlX6xnUZL7JDz5ssuaCIIkHWNUhRJ2d0XZwjOLhLUz01rGgNpswDbxnGZ3r2cnJ3Zhh6EKEcyGo5e08t3zHzWyhso4rE9dPi+Z8cMh1yfGPRerWzGStGPjp9vY27n5vtKo4jbOoyP2bzZZtHId8rvIqKG0uKL+I6mfyy5M5hbQ4Qs3bzrd6irbDLuTu1Q4nRLXHZnh1Cm4y+mHHVmXCBn8JHSs41JRVkytXwdGvJSqRu1o1skdhyDWhoAiBJ8ySvJNt3ZLSpxpQUI6kVrx5p+4eYWVHrEV8o9lqcPdHOLZHFhAEAQBAEAQHU09Q3Bap6zvqezHgipdz+NVHQ8nvJ/RTVloi/A12Tp3qV4d02/rf7F1QGzKVlfNar1QO7JTzVqcTWYWefjKz7rL6aC6oDZo5q2c4/5neZWzp7C4I4jGdoqfNLmfoF3WBlnsbKtaJqU5gkDRsezimTqe8ExGYDmn32rCELNye8sYrE9JTp0YaopX429uZX9lql2Whrhb7XaLPVYQab3AVqLxhjj08BOIS7IEZEZyJUtyg49xhXdGEgGQHOAPSJyOao19o6vJL/cW8WV78bxWnoJHeP4WWGfxNEGXI3pQl3N+q/we7m5v7x8gvMTt+RJkbs38z5IvqubY5RbY+fnvSnDh2Ti7YhY5qvnEvTS6Pot17+drFm6edb978pUdfq3+t5cyT2uHn/azfWvOvM+1Wx7azWg8U4ZEDbrzViFKMqbe80+Kx1WljI00/hebot3+poKubgxb6ogODh72veP6Fdw0rxs9xzGWqChVVSP/bXxX3NC6+ab2/mKgr9YzcZL7JDz5smtFQtY5w1gEqOCvJJlnEVHTpSnHWlcp2W9Glv1hgzsB1KaeHkn8K0GuwuV6ThevK0r7kzHrOlziNRJPirkVZJHN1pKVSUlqbfM9lvEnocR3gH0K8v8VvAzcL0FPulb6r/BsXPzfaVTxG2dJkfs3myzaOQ75XeRUUNpcUX8R1M/llyZzC2hwhZu3nW71FW2GXcndqhxOiWuOzM687a+m4BsQWzmJ2keis0aUZxuzTZTyhWw9WMadrNX1eL+xcslQuY1x1kepUNSKjJpGxwlWVWhGctbR4vHmn7h5he0esRHlHstTh7o5xbI4sIAgCAIAgCA6mnqG4LVPWd9T2Y8EZt3v+uqDpLvB3+1Zqr91F8ORo8nztjq0e/O9Jf7NQKqb9aNLMq5nS556YPeSreIVlFHP5Gm51Ksnv0+rNVVDfoz7iu0Wm3soHMPqnEBkS0EucAdhwgrZ09hcEcRjO0VPmlzNP26vc2m0mjTdNJhgRk0naQNjdgGwADUAAckldinQlOSpx1vWZ7LAwNwmJ6ZEqm60s66Okhk2iqXRytcns1nDBA3qOc3N3Zaw2Gjh4ZsT5arLpcFOQ3FUY2TqGI4ZMbM1Jh38ZUyxG+Fv3NPmvc9su2rZX1bPXYWVKdQtc09MDMdIIgg7QQV7idryI8iP9xL5vZEirm4OUW2Pn5qm4qkTipnc7PyUH7RA2iyPiX3fUrXVzrfvflK9r9WzDJXa4ef9rN9a868x7x59v3PNXKPVPzOcyj2+H8vM2FTOjM2/BxW7z5Kzhtpmky4v3UH4vkWLr5pvb+YrCv1jLmS+yQ8+bJLbzb/AJSsae2ibG9nqcGc/Rs73zga50a8IJjfC2LaWs4uFOc9lN8D5WoPZy2ubvBHmiknqE6U4bSa4o+aU4cOycXbELzNWdnGXTS6Lot17+drG3c/N9pVLEbZ0+R+zebLNo5Dvld5FRQ2lxRfxHUz+WXJnMLaHCFm7edbvUVbYZdyd2qHE6Ja47Mxb85bflHm5XcLsviczlzr4/KubNK7+aZu9Sq1XbZusn9lhw92Lx5p+4eYSj1iGUey1OHujnFsjiwgCAIAgCAIDqaeobgtU9Z31PZjwRi0HRaD87h3yFdkr0fJHMUJ5uUm/wCKS+t0a1sfFN5+yR35eqqU1eaR0GMnmYepLwfroM64tb9w9VZxWpGmyFtT4I11TOiRB7KWtlK3F73FrYriRM5tf0ZrZ09hcEcRjO0VPmlzLvs97OVKtN9dr6ZdxyKeL6xzW4pc1sZiWuA2nCVDWhJx0bjY5OxNGnV+PXJ69yOTtRl7j9p3mp4aIrgazFSzq83/ABPmdBYj9Wz5QtfU22dhgnfD0+CFrqFrC5vKaWuB62uB9F7RdqiIspRzsLNcOaP0/wDzsBp7HVaAW1aTxiA14C1wk9EVMu1WMRC6uafI2IcZunuZ+bKkdMc1Z7M57xTaCXE4Y2ytq5K1zg40pOp0dtN7HTEQY6PRao71WRz91c63735SthX6tnIZK7ZHz5M31rzrjIt4muwD7HmrlLqn5nOZR7fD+Xma5VM6MzL9OTB1n0VrC62aPLr+CmvF+xZuvmm9v5io6/WMuZL7JDz5sktvNv8AlKxp7aJ8b2epwZQuFxGOD8Pqp8VuNPkLXU8vc9X8ZDJ+16LzC62SZd2afn7GOrhzhvXPzfaVQxG2dZkfs3myzaOQ75XeRUUNpcUX8R1M/llyZzC2hwhZu3nW71FW2GXcndqhxOiWuOzMW/OW35R5uV3C7L4nM5c6+PyrmzSu7mmbvUqtV22brJ/ZYcPdi8eafuHmEo9YhlHstTh7o5xbI4sIAgCAIAgJKDQXNB1EgHtKxk7JslowU6kYve0vU6l8TxRA2CZgb1rDu0rJI5628SsSNjg7vgq/S+KmjkMbajjZNbmnyZdvS1sNMhrgSSNXRrUFCnJTu0bXKmMozw7hTkm219NZ6uJrcDzBxEgAzkAB0dvgvcS9KRhkOn8E5+Nv19TQVU3xktot4TBkjN2uM4nzV1Tao3OZnhYTyi4PU9Ppfma9H2ofZ4ayiA5rHNbxiaYeQ8NrBhBh7Q92owYbIgQpoyUlc1tahKjUaa1HLVRmVlHUQ1VabOnptaGtDQQA0DMzJ2laybvJs7fDU+jpRityPlWniaWnUQQvIuzTRnVpqpTlCWpo6uy3s687uZRqPDq1BwewkgFrs2lpn3HsMjYHADITGxqRzotI4zBVlSrRlLUcu9hBIIIIyIORBGwha47ZNNXRNRtb2AhriAcssvFLnjim7tFO11gxpcdw6ysqcXOVkQYuvGhSc5eXizMuFjcbi4Ew0xnEE5SenareJlaNu85/ItJSrOf5Vz0GwqJ1BLZ65YcTWtxasRa0uE5ZOIkLJSaVrkcqFOUs9x09+8iJ2nIdJWJI7JXehIwLztQqOy5IyHX0lbCjTzI6dbORyni1iKvw7MdC8e9m5Z2NDGBoIhomTMk5k+KpVJXk2dNg6Sp0IRXdz0nuOkA9REg7wsU7E8oqSaaume8QiAxjc54rGtOXWAvXJvWyOnQp075kUr9xk37qZvd6KxhdbNPl3Zp+fsY6uHOHS2FjRSYGgzEkkzJPR0LXVpXmzs8nUlTw0bb9P1JXMkEHUQR35KO9tJclBTTi9T0fU5YhbU4FqzsX7ja01ZcCQATAMZ6h5qDEO0DZZIpqeJT7lc21QOtsZV+0+S7bmOwZ+pVvCvWjQZdpr4Km/V7+5qU2tDWhoIAaBmZk7Sq05Xk2bnDUlTpRgtyPFop4mOB2g+GaQdpJnuIpKpSlB6mv8nMLaHCBAEAQBAEB9BjMJrPU3F3WstvtVTA3juklxmT9kR596hVOGc9HcbGeLxCoQ+N3blvfgvv9Sq95Jkkk9JzKlSSVka+c5TlnSd34nlemJJTrubk1xG4kLFwi9aJqeIq01aEmuDsWatpfgYcbs8XvHpUcacc56C7VxddUabU5ab733lbTOnFiM9Mme9SZsbWtoKPT1c/pM553ffT9SZ1V5p4i4njRMnoWCjFTsluLUqtaWH6SUm/itr8Cs5xOZzUqVijKTk7vWW7LaXzGN3JftOxjoUM6cbat65mwwuLrubTm9me97ou30IuF1Pjd+IrPo4dyK/7biP8A0l9WTXPeT7NVbVZsyI2Obtad/wCizKx+7eyNpu+8qbGWmkx+KGsq8iqxw/8AFUe2DlsnLsIWEqcZa0WaGMr0dEJNLu3fRnL/AOVvZDgVQ8CD3M0RrubGI0mNeGOM6y2XNz2A9qg6COf4G1eVqrwrd7Sulfw07j8nq1XOMuJJ61YjFRVkaarWqVZZ022/EU6rm8kkbjC9cU9aPKdapTd4Sa4OxZp2t+BxxumWgZnKZPoonTjnLQt5ep4yv0M25yveKWl+L9iLhdT43fiKz6OHciv+24n/ANJfVnq21HFxBJOrIk9AXlOKSukZ42rUlUcZSbWjW/ArKQpEwtVT43fiKw6OHciysZiErKpL6slfaqmFvHdt949KxVOF3oRPPGYhU4PPlv3sj4XU+N34isujh3Ih/bcT/wCkvqxa6jiQHOJyacyTraCvKaSWhd/M9xdSpKSU5N6IvS764pkCkKhM21PAgPcBvKwdOL3FiOLrxSSm0l4slr2qoCIe7kt949AWMacO5byxXxmITVpy1R3vuKilNeeqdQtMtJB6jC8cU9ZnTqzpu8G0/DQWbPbHzm9xydtPwlRzpRtqLuHx1fPu5t6HvfcyCpWc7lOJ3klZqMVqRUqV6tTROTfF3JaNqfIGN0SPeKxlTjZ6EWKOMr58U5ytdb2K1pqSRjdrI5RSNOFk7IVsXiFOUXOWt72VlIUggCAIAgCAICeryGfe8wo47T8i1V6in/NzIFIVT6di8MnayPi9MSe0ZNYPsz3ud6Qo4a5Px9i1iLqFKP8ADf6yftYgUhVPelOHDsnF2xCxzVe5L0suj6Pde/nax4WREWruZL/uv8WkeqirO0fNcy9k6m51mv4Zf2te5VUpRCA2PZq/XWSpiAxMdk9nxAaiOhwnI7xtKA/fvYH2hp2q1nSVG1AbLSp0nEc4HVKxe2pPv8RojqOvaPdx+Y/5f/x4bvq8Is7ZslU5RnoXn3D9k+6ezZmPD83QEzObd8zPJ6we2uD9izDs8/mjykQrMrElapiM7vAAeixjHNViWtVdWee/D0ViNZEQQEtTkt7fNYrWyep1cPPmRLIgJK9YuMnoA7hCxjHNViavXdaWc+5L6KxGsiEICW0ax8rfILCGp8WWMRtL5Y8kRLMrhAT2NkvA6Q78pWFR2jcs4OGfVUe9PkyBZlY+goep2d0S2vluPSZ78/VYU9lE+L66TW93+un3IVmVwgCAIAgCAICetyGfe81HHafkW63UU/5uZApCoenDV/dpXhlJaF+t55XpiX7zpQKZ+wB3bfFQUJXcuJtsp0VCNFrfFL6b/O5QU5qQgCAu3XaGsLi7a2NXgoK8JSSsbPJeJpUJylU3r9LzKSnNYEAQHQey1/Osbg7M03njtGThgjC9h2OEnx3jFP4miaULU4y72/Sx/SHs/fNnvKzmzWnBVFRkT7tZnSOh4iYyIInKDGRCfzz/AJF9i6l12k0nEupPl1Gp8TZ1OjLG2QD2HagOaonivHUD/wAm/qVhLWv1uLFF/u6i8F/cvuRLMrhAEAQElXU3d/2csY63+txNV2YcP/pkayIQgCAICa06x8rPyhYQ1eb5ljE7S+WP9qIVmVwgPVN5aZBgheNJqzM6dSVOSlF2aPK9MAgJrSMx8rPyhYQ1eb5ljEq0l8sf7UQrMrhAEAQBAEAQE9c8WmOonvcR6KOO1L9bi1XdqVJeDf8AU17ECkKp9OxD17j4h4fZQ9ufEPAgCAIAgCAICapyG73/APVYLafkWanUQ4y9jpPYf2tdY34Kkmi4g5cqk/ZUp7trdoWZWP3y3WehfNi4NaC3E9ukoVm5tcQMqlIwJI1ObkYJGWwD+db0uCtZHWijXbhqUyGkawRIdiadrSMJB61DOdpxRssNQzsLWqcOd37GGpjWhAEAQEtXUzcfzOWMdb/W4nq7EOH/ANMiWRAEAQBATWrW09LW+Aj0WEN/FlnFa4vvjH0VvYhWZWCAIAgCAsWxpBE7Wsj8IHoo6bTT4vmW8ZCUZxbWuMP7UvYrqQqBAEAQBAEAQFi1GRTP2I7nOUcNcuPsi5ineFJ/w2+kpFdSFM9O2f3aV4jKWpfreeV6YhAEAQBAEAQBAEBP/wCLc/zH8KP/AL+Rb0PC8Jc1/ggUhUOx9gPbU2F4p1g6pZi7FAcQ+i7/ANtHOA7q1FAfrn+QvZ9t72AWqyOa+uxkteyItNIZuZ1PGfF1h0jUZWLgm03uJoYipCEoReiWtH85kLIhPiAIAgLNYfV0z848R+qji/jkuBdrR/41KXzL1KykKQQBAEBPWHFYeojucf1WEdqX63Fqsv3VJ+DX9T+5AsyqEAQBAEB7qVXOiTMCB1BYqKWolqVqlSym72VlwPCyIggCAIAgCAICeoZYzqLh5H1WCXxPyLNR3oU/ByXJ+5AsysTV2QGdbZ/5OWEXdvj7IsV4KMafjG/9UiFZlcIAgCAIAgCAIAgLleqzRMa3lSS7f/qO5RRUs9tl+tUpLCwhB6btvkU1KUAgOq9hfbq03Y86M46LiC+kTxSRqc0+6/r2jIygNP8AyLd9ntAF7XfzNZ0V6UQ6z13Z8Zo5LX5nomYJkIDgkAQBASOqEtDdgmO1eKNm33ksq0pQjB6o3t5ka9IggCAICeueKwdRPe536LCK+KX63FqvL91Sj4N/1P7ECzKoQBAEAQBAEAQBAEBb0KyIz5oUA0KA9Op5NHW7yYsFtvgvcsyf/Hj80uUTzoVmVgKCHt2fdCh4NCgGhQHzQoBoUA0KAaFANCgGhQDQILn3QoC3Tut5bjDGlsTiLjsyOQz1/wBzQZyIxYpkSydgbiz7x4pYZxJdFtrWapipe8MD2GcL2k8lw3wQdYIB1heGSaes/RLoFG2UzUr0mVCMjLBiGF0HjQDMQkXdJnlWOZUlFak2cT7W3Fwa0Oa0RTdLqfyyQWyeg5bo6V6eXuUKF3TTdUcKgY1zW6QMxU2EzlUjVOUeRQENWxFueRadTmmWncenqMFBcj0KAaFAfNCgPuhQHqrSzA6Gt8RKjp7+LLeLTWYv4Y+qv7nnQqQqHzQoD7oUB80KA+6FAfNCgPuhQHzQoD7oUB80KA1NAgHB0A4OgPNShAaftEd7R6hQ53723gbF0X+wKp/G/pZLmj1wdTGuHB0A0CAaBAODoBwdANAgHB0A4OgHB0BLZ7GHE4nYQATMEkxsAG3eRqQ8LNOzUg4ANLp2uORBGUNyHiV6Y3Jq1x4hio5nazb14J1jqOe9eWPVIuez9lc6nVaW5NLdYiC6ZGfyty60QkVLRc8OJiRmdWYiDqjXO3rXpjcttuQOqNJdBa5mOc5HT0zII68u0e30HW+z1MGiHNHKFU5beO4jwWMdlEmIVqs14vmeva+5TaqRDGzUpkvZ0unlNE9I1dYC9I0y3/im7nUrNV01Mt0tU8V7YxNaxrc2u2TiGY2IZGR7Z+xFna2rXsk0nNa57qTRNOphl0NbrYdURkOheC5+fUbIXOa1okuIaOsuMDxK9PSS23a+k91OoIc0wRr7QRrB6UBDwdANAgIxZziM/Cw9kEeijptaeLLeLjJZje+EeVvYk4OpCoODoBoEA4OgHB0A4OgHB0A4OgHB0A4OgNTQIBoEA0CAoWrFiFMMdygcXuxIMz4Kv0T6XPNssdD9h/Z7afTXcv6BWDUjQID5oEB90CAaBANAgGgQDQIBoEB4qBrSA4gE5CSBO5Ae3WfsQFp1nkNdyQ6YjPCWySBnk0mSOgSNi9MGrG1dYnPPPMHdHj/CGJ09lp4mx2QvD0yrzsrKbXvfDGtGbpyGe3f1L0EXs3ZNPXaQZpQ1sRrw5zJzOYHcgRt3BSix0XZZ0w4dAxAk+JWENlE2I62fF8y614IDhOoNO/Vkdv8AKyISw23QQd4/vah6VXvLsQOoiCOkbctuooeHE+x1xOFqAeCBQxZkay3it3zk5DNs6T2guRlpBGTajAS13UMg07cJieok9oxTPzt9mgkHWCQduYMFDM8uoZFAUqNcVaowyYacWURmIG/Iqth4SjfONzlbE0a2Z0W5fpF7QKyaYaBANAgGgQDQIBoEA0CAaBANAgGgQGnoEPRoEA4OgGgQDg6AcHQDg6AcHQDg6AaBAODoBwdAVreXU2Sym57tQAE69pjYgOeFEvedKSKhyB91p2Nj+jxSxi5GldlV7Za5pkawYg9YnbsXpidPRp4mQAMxrGQzzkRq2/2UPCxYKRBjYY7CMxPih4dVYnNY3E9wa0ay5wDRvJ1Lw9OevytStlbBTOKmwRPuudrkDbllO/t9B0NwU2WenpDk2mxzzuaCT4BYydk2SUYZ9SMe9pFf2Vtgq2IRngx0pG0MMNP4SO2VhSd4JssY+mqeJqRi7q71Ga29DRqQ7Nh1jrG0KUpmxZGNdDmulsa+/I9BzXgLNKmYJJ1me7/ZQFmm3LLZA7T/ALCHpVtoz4u0jZrDdXih4fmVjo4gTrl9U99R6EpKyk1wBaQ4HUWmQe3w7EAFmHQgPugQDQIBwdAODoBoEA4OgGgQDg6AaBANAgNHAEAwBAMAQDAEAwBAMAQDAEAwBAMAQDAEAwBAMAQHitZ2uEHvBgg7CDsKAwDx6bi8AuZjh0ZnA4gTGRnCJy7l6YNWZbo0Q5knWC0A7YLQYntQxNS7DIb8pO8iUPDXYwDMdLR4FAcRfFvqV6721DLWPqMaz3WhrnNkDpOHM9fRABGT0HTezLQMEdBH4XQPBDw7mzj6sjpBB3Eal4eiy2ZlOno6bGsYJhrRAE5nIIDhPaPI5L0xPPsneFQVgwHiuMEIen6E1uTevLyHqV4eg5DL7R7kBUHKPVq7Ah4cj7I2Zpe0HPC6oRvFQgH1QklqMurSFO3WikwQwhlbDsa6oGl2HoEu1IFqLmAIejAEAwBAMAQDAEAwBAMAQDAEAwBAMAQDAE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32" name="AutoShape 8" descr="data:image/jpeg;base64,/9j/4AAQSkZJRgABAQAAAQABAAD/2wCEAAkGBxISEhUSERMVFRUWGBUVGRYXFRUVFRYYFRgWGBgYFhcYHSggGholGxcWITEiJSkrLi4uFx8zODMtNygtLisBCgoKDg0OGhAQGy8lICItKy0vLS0tLy0tLS01LS8uLS0tLS0vLS0tLS0tLS8tLS0tLS0tLS0tLS0tLS0tLS0tLf/AABEIAKQBMgMBEQACEQEDEQH/xAAcAAEAAwEBAQEBAAAAAAAAAAAAAwQFBgIBBwj/xABAEAABAwEEBAsECgICAwAAAAABAAIRAwQFEiETMUFxFCIyM1FhgZGhscEGQlJyFSNigpKy0dLh8AfxosJDU5P/xAAbAQEAAgMBAQAAAAAAAAAAAAAAAwQCBQYBB//EAD0RAAIBAgEICAQDCAMBAQAAAAABAgMRBAUSITEyQXGxEzM0UWGBocEicpHRFVLwFCNigqKy4fEkQlPC8v/aAAwDAQACEQMRAD8A/DUAQBAEAQFm72Uy8Cq4tZtIEn+7ezsQHt9laXkNexokxLjBjrIEDoxRrz2oCvWouYYcIOveOkHaOtARoAgCAIAgCAIAgCAIAgCAIAgCAIAgCAIAgCAIAgCAIAgCAIAgCAIAgCA9U2FxAGskAahmesrxu2kyjFyaitbL/wBB1/gH/wBKf7lH00O8u/hmK/J6r7nitdFZoLnNED7bD4AyirQe8xlk7ExTk4aF4r7lFSlI7a4LBdmG0C31alN1VtM2ctYXwHnGXSGnMFujPzPymCAMe2WCpgFmezBXouM03w1+CoGvAExOuYzOa8bsrmUIuUlFa2YtaiWEtcII6wfEJGSkroyq0Z0pZk1Zk9ku6pVBLGggGOU0Z7iQsZVIx0NktHCVqyzqcbom+g6/wD8dP9yx6aHeTfhmK/J6r7j6Dr/APx0/3J00O8fhmK/J6r7lO02d1M4XiDvB8Qs4yUldFatQqUZZtRWesiWRCbFH2crloc/DSBzGkdhJHU0SfBRSrRiX6OTa9VXStxIa9zPaJDmP+UmfEBYrEQZPPI2Iirqz89J5+ha8BxZAIDhLmAwdWRMrN1oLWytDJ2JmrxhyK9ksT6hIYASMzLmt8yFlKcY6yGjhqtZtU1exZ+g6/wAA/HT/AHLDpod5Y/DMV+T1X3H0HX+Afjp/uTpod4/DMV+T1X3KtosdSny2kdesd4yWUakZamQVcJWpK84tL0+pAsyuaDLmrkAhogiRx6e37yi6aHeXo5NxMldQ9V9z79B1/gH46f7k6aHee/hmK/J6r7j6Dr/APx0/3J00O8fhmK/J6r7le12GpSjGIn7TT5ErKNSMtTIa2ErUUnUja/Anp3NXcAQ0QQCOPT2/eWLrQW8kjk7EySahr8V9z79B1/gH46f7k6aHeZfhmK/J6r7j6Dr/AAD8dP8AcnTQ7x+GYr8nqvuDclf4B+On+5Omh3j8MxX5PVfcq2exve4saBiEyCWjVrzJhZucUrsrww1WdR04rStaLX0HX+Afjp/uWHTQ7yx+GYr8nqvuVrXYqlKMYietp8iVlGpGWpkFbCVqKTqRtfgWG3LXIkNGefLp/uWPTQ7yZZNxTV8z1X3PlS5q7QSWiB9th8A5Omh3j8MxS/6eq+5QUpRCAIAgCAID3SfDgegg9y8krpokpTzKkZ9zTOoBWrO8TuroROXYvBa+h7zlntgkdBI7ltU7q5wM4OEnF7nY3az2sp021KZeGjItdgc3FxiJgyMWfUZ6SoKVS7aNpjsF0VOnNLcr8TQqWwVw0VXBzqLAGuYYcWDjseXTMgcWDyT1uKsGqaaMK+KTsRc7MnUYjGBlijYekLxJLQjKpUlUedJ3ZNcbuK4dBB7x/CqYpaUzochzvTnG2pp/X/RqQqpvbM+IeGDe75qERqAHr6q/h1aByeV6mfiWrakl7+5a9mmtFQ1HAHAJaDmMZ5JI6sz2BK882NlvPck4VVqrlLVHma9Wo5xLnEknWSqB1aW5ELazSS0OBI2SsnGSV2iONelKThGSbW4lxkkSSdWtYsmjrRh3PUioW/FPhmruIjeF+45bI9VRxDg/+1/TSbSpHTkZrtxYJ4x2Z+epZZks3OtoIniKSqKk5fE92n/RIViSvSrM568aAY8gajmNx/mVsaM86N2cblHDKhXcY6npX64m3YqmKm09Ud2XoqNSNptHU4Kr0uHhJd3LR7Er3gAkmAMysUruyJ5zjCLlJ2SI6FpY+cLpjXkRr3rKUJR1oioYqjXv0cr28GuZSvzkt3nyU2G2mavLnVQ4vkXrPyG/KPJQT2mbbD9VDguR7a4HMEEdRleNNaySM4yV4tNeGk+yvD29tLPjXA5ggjpBletW1nkZKSvF3XgY9jqRaHdZcPH+FcqK9FeRzWDqZmUJLvcl6myqR0xk35U5LerF35eit4WOtnP5dq6YU/P29jRs1TExp1SP4VecbSaNzhqnSUYTW9C01MLHO1wPPL1SEc6SQxNXoqM59y/wcytmcMEAQBAEAQBAdTT1DcFqnrO+p7C4I9LwyMK10Jr4ficP+UT6q/Tn+6v3HKYzD3x7p/ma9dZu1ACqKdjqpRUtDRRr2bCcTf4/15ZHYrVGruZocpZPVnUh9Cw1jXtOLp1bWkTl1AT49atnPEN30sBcHZOJBjUCI1t6s+xVMTF6GdBkOrFZ8G9L0+QtjoqUt7vGAoqa+CRexk2sTQXi/WyLihNkRWKpZW1nstNmfaNJowzR1X06jciHYA0EOcZGTh7vWthh38COSyvG2Kl425Fq03MLMZpuLqVUY6ZcGh4AJa5lQNJAe1wIMGDkdRUOJ1o2OQ7Zk++6IlVN4c9dh+tbvPkVsa2wzjsmP/lQ/W5nRN1rXM7OOswLr55v3vylbCv1b8jj8mdsj/NyZvLXnXGReB+vb9zzVyl1T8znMoO2UIP5eZrqmdGY9+jjN3equYXUzm8updJB+HuXrr5pvb+YqGv1jNrkvskPPmyS282/5Ssae2ibG9nqcGZN1WprMWKc41CdUq1Xpynaxz2SsXSw7n0j123cT3elrY8NDSciTqheUKcoN3JMqY2jiIRVNvQ+4uV6wFCQQZaG5dJEH1UMY3q2febOvXUMBnReuKX10MXPzfafRMRtnmR+zebLNo5Dvld5FRQ2lxRfxHUz+WXJlK5KvFLT7pnsP+vFT4mPxJ95qsiVr0pQb2Xfyf8Aop2czXkfG71U09FLyNbh2nlC61Zz9zdVA6wxb85bflHm5XcLsviczlzr4/KubNK7+aZu9Sq1XbZusn9lp8Pdi8eafuHmEo9YhlHstTh7o5xbI4sIAgCAIAgCA6mnqG4LVPWd9T2Y8Eel4ZcCs6jNZjuhrj3Zf9gpoytTa8f1yKFWhnY2nU/hfp/+iyoS/oBC9PGk9DMWlbDTqnoDj57dhIWzg7xXA4fFRUa80t0nzNN9UPAc2MTcTmazkA5zgfsw07BkM160mrMihOUJKUdaDLJp306lN4DGiXYi1pY6HOLYJznDAO2RtMKGNLMjJG0q47p69GdrNWv9fcmBVE6lNPSiKy3g2zW2jWeMTQCCBrhwewkdYxT2K7htl8TmcuK1eL74rmy5ft/063BqdMhzmYzUc1pawl4ptAaC1pyFMGY96JMYjlWjeJWyZVcK6S3kK152Bzdiqhr2uOofotnUi5RaRxOCqxpV4zlqRstvOnr42RGzpnr6lSdCeo6WOVsNbO02TW7j4+Bl3XzzfvflKtV+rZoslu+Mj/NyZvrXnXGRbxNoYB9jzVyl1T8zncem8oQS/h5muqZ0RjX47jNHQ3zJV3Cr4WzmsuSvVjHuXuX7r5pvb+YqCv1jNtkvskPPmyS282/5Ssae2ibG9nqcGYNGxVXjEym9zekNcRl1gLYOUVrZxsKFWavGLfBMhIWRG007M9Txd58h/K83md2qdtzfL/Zt3PzfaVRxG2dRkfs3myzaOQ75XeRUUNpcUX8R1M/llyZzMraHC3eosXbzrd6irbDLmTu1Q4nRLXHZmLfnLb8o83K7hdl8TmcudfH5VzZpXfzTN3qVWq7bN1k/stPh7sXjzT9w8wlHrEMo9lqcPdHOLZHFhAEAQBAEAQHU09Q3Bap6zvqezHgiOzOkHqc8f8j+qymrNcFyIcNPOjLwlJf1MstqQCMs435GcliT203K4f8AWEdDR4k/wsrfBfxIFO+Ice6K9W/8EqwLCOatnOP+Z3mVs6ewuCOIxnaKnzS5mvcNMtLXAgHXxz9U9k8ZlQCSQcpABkSMtaKacmhUw04Uo1GtD+5q2O0MNVxdAkgPALMLRULcQZxomWiGAZBgA2g5ldOzuZ12ummFrqytNnYZNk5YeLZTv0cg/MO6P1U2F3mty6tNN8fb7nq57O0tx7ZI8l5iJu+aSZHw0HT6V67tcjUVU3pyi2x8/JWt4hOzE0eDli38SXg/YnjF9BKW7OjykT3TzrfvflKjr9W/1vLWSe1w8/7Wb615157oFjXF+jDnwQHEniyIyGqVmptRzdxXlhacqqrNfEiNzoBMExsGZO5YpXdieUs2LlZu25azm7XWL3lxy6ugDYtlTgoxSRxOLxEq9aVSWjw7vA27r5pvb+YqlX6xnUZL7JDz5ssuaCIIkHWNUhRJ2d0XZwjOLhLUz01rGgNpswDbxnGZ3r2cnJ3Zhh6EKEcyGo5e08t3zHzWyhso4rE9dPi+Z8cMh1yfGPRerWzGStGPjp9vY27n5vtKo4jbOoyP2bzZZtHId8rvIqKG0uKL+I6mfyy5M5hbQ4Qs3bzrd6irbDLuTu1Q4nRLXHZnh1Cm4y+mHHVmXCBn8JHSs41JRVkytXwdGvJSqRu1o1skdhyDWhoAiBJ8ySvJNt3ZLSpxpQUI6kVrx5p+4eYWVHrEV8o9lqcPdHOLZHFhAEAQBAEAQHU09Q3Bap6zvqezHgipdz+NVHQ8nvJ/RTVloi/A12Tp3qV4d02/rf7F1QGzKVlfNar1QO7JTzVqcTWYWefjKz7rL6aC6oDZo5q2c4/5neZWzp7C4I4jGdoqfNLmfoF3WBlnsbKtaJqU5gkDRsezimTqe8ExGYDmn32rCELNye8sYrE9JTp0YaopX429uZX9lql2Whrhb7XaLPVYQab3AVqLxhjj08BOIS7IEZEZyJUtyg49xhXdGEgGQHOAPSJyOao19o6vJL/cW8WV78bxWnoJHeP4WWGfxNEGXI3pQl3N+q/we7m5v7x8gvMTt+RJkbs38z5IvqubY5RbY+fnvSnDh2Ti7YhY5qvnEvTS6Pot17+drFm6edb978pUdfq3+t5cyT2uHn/azfWvOvM+1Wx7azWg8U4ZEDbrzViFKMqbe80+Kx1WljI00/hebot3+poKubgxb6ogODh72veP6Fdw0rxs9xzGWqChVVSP/bXxX3NC6+ab2/mKgr9YzcZL7JDz5smtFQtY5w1gEqOCvJJlnEVHTpSnHWlcp2W9Glv1hgzsB1KaeHkn8K0GuwuV6ThevK0r7kzHrOlziNRJPirkVZJHN1pKVSUlqbfM9lvEnocR3gH0K8v8VvAzcL0FPulb6r/BsXPzfaVTxG2dJkfs3myzaOQ75XeRUUNpcUX8R1M/llyZzC2hwhZu3nW71FW2GXcndqhxOiWuOzM687a+m4BsQWzmJ2keis0aUZxuzTZTyhWw9WMadrNX1eL+xcslQuY1x1kepUNSKjJpGxwlWVWhGctbR4vHmn7h5he0esRHlHstTh7o5xbI4sIAgCAIAgCA6mnqG4LVPWd9T2Y8EZt3v+uqDpLvB3+1Zqr91F8ORo8nztjq0e/O9Jf7NQKqb9aNLMq5nS556YPeSreIVlFHP5Gm51Ksnv0+rNVVDfoz7iu0Wm3soHMPqnEBkS0EucAdhwgrZ09hcEcRjO0VPmlzNP26vc2m0mjTdNJhgRk0naQNjdgGwADUAAckldinQlOSpx1vWZ7LAwNwmJ6ZEqm60s66Okhk2iqXRytcns1nDBA3qOc3N3Zaw2Gjh4ZsT5arLpcFOQ3FUY2TqGI4ZMbM1Jh38ZUyxG+Fv3NPmvc9su2rZX1bPXYWVKdQtc09MDMdIIgg7QQV7idryI8iP9xL5vZEirm4OUW2Pn5qm4qkTipnc7PyUH7RA2iyPiX3fUrXVzrfvflK9r9WzDJXa4ef9rN9a868x7x59v3PNXKPVPzOcyj2+H8vM2FTOjM2/BxW7z5Kzhtpmky4v3UH4vkWLr5pvb+YrCv1jLmS+yQ8+bJLbzb/AJSsae2ibG9nqcGc/Rs73zga50a8IJjfC2LaWs4uFOc9lN8D5WoPZy2ubvBHmiknqE6U4bSa4o+aU4cOycXbELzNWdnGXTS6Lot17+drG3c/N9pVLEbZ0+R+zebLNo5Dvld5FRQ2lxRfxHUz+WXJnMLaHCFm7edbvUVbYZdyd2qHE6Ja47Mxb85bflHm5XcLsviczlzr4/KubNK7+aZu9Sq1XbZusn9lhw92Lx5p+4eYSj1iGUey1OHujnFsjiwgCAIAgCAIDqaeobgtU9Z31PZjwRi0HRaD87h3yFdkr0fJHMUJ5uUm/wCKS+t0a1sfFN5+yR35eqqU1eaR0GMnmYepLwfroM64tb9w9VZxWpGmyFtT4I11TOiRB7KWtlK3F73FrYriRM5tf0ZrZ09hcEcRjO0VPmlzLvs97OVKtN9dr6ZdxyKeL6xzW4pc1sZiWuA2nCVDWhJx0bjY5OxNGnV+PXJ69yOTtRl7j9p3mp4aIrgazFSzq83/ABPmdBYj9Wz5QtfU22dhgnfD0+CFrqFrC5vKaWuB62uB9F7RdqiIspRzsLNcOaP0/wDzsBp7HVaAW1aTxiA14C1wk9EVMu1WMRC6uafI2IcZunuZ+bKkdMc1Z7M57xTaCXE4Y2ytq5K1zg40pOp0dtN7HTEQY6PRao71WRz91c63735SthX6tnIZK7ZHz5M31rzrjIt4muwD7HmrlLqn5nOZR7fD+Xma5VM6MzL9OTB1n0VrC62aPLr+CmvF+xZuvmm9v5io6/WMuZL7JDz5sktvNv8AlKxp7aJ8b2epwZQuFxGOD8Pqp8VuNPkLXU8vc9X8ZDJ+16LzC62SZd2afn7GOrhzhvXPzfaVQxG2dZkfs3myzaOQ75XeRUUNpcUX8R1M/llyZzC2hwhZu3nW71FW2GXcndqhxOiWuOzMW/OW35R5uV3C7L4nM5c6+PyrmzSu7mmbvUqtV22brJ/ZYcPdi8eafuHmEo9YhlHstTh7o5xbI4sIAgCAIAgJKDQXNB1EgHtKxk7JslowU6kYve0vU6l8TxRA2CZgb1rDu0rJI5628SsSNjg7vgq/S+KmjkMbajjZNbmnyZdvS1sNMhrgSSNXRrUFCnJTu0bXKmMozw7hTkm219NZ6uJrcDzBxEgAzkAB0dvgvcS9KRhkOn8E5+Nv19TQVU3xktot4TBkjN2uM4nzV1Tao3OZnhYTyi4PU9Ppfma9H2ofZ4ayiA5rHNbxiaYeQ8NrBhBh7Q92owYbIgQpoyUlc1tahKjUaa1HLVRmVlHUQ1VabOnptaGtDQQA0DMzJ2laybvJs7fDU+jpRityPlWniaWnUQQvIuzTRnVpqpTlCWpo6uy3s687uZRqPDq1BwewkgFrs2lpn3HsMjYHADITGxqRzotI4zBVlSrRlLUcu9hBIIIIyIORBGwha47ZNNXRNRtb2AhriAcssvFLnjim7tFO11gxpcdw6ysqcXOVkQYuvGhSc5eXizMuFjcbi4Ew0xnEE5SenareJlaNu85/ItJSrOf5Vz0GwqJ1BLZ65YcTWtxasRa0uE5ZOIkLJSaVrkcqFOUs9x09+8iJ2nIdJWJI7JXehIwLztQqOy5IyHX0lbCjTzI6dbORyni1iKvw7MdC8e9m5Z2NDGBoIhomTMk5k+KpVJXk2dNg6Sp0IRXdz0nuOkA9REg7wsU7E8oqSaaume8QiAxjc54rGtOXWAvXJvWyOnQp075kUr9xk37qZvd6KxhdbNPl3Zp+fsY6uHOHS2FjRSYGgzEkkzJPR0LXVpXmzs8nUlTw0bb9P1JXMkEHUQR35KO9tJclBTTi9T0fU5YhbU4FqzsX7ja01ZcCQATAMZ6h5qDEO0DZZIpqeJT7lc21QOtsZV+0+S7bmOwZ+pVvCvWjQZdpr4Km/V7+5qU2tDWhoIAaBmZk7Sq05Xk2bnDUlTpRgtyPFop4mOB2g+GaQdpJnuIpKpSlB6mv8nMLaHCBAEAQBAEB9BjMJrPU3F3WstvtVTA3juklxmT9kR596hVOGc9HcbGeLxCoQ+N3blvfgvv9Sq95Jkkk9JzKlSSVka+c5TlnSd34nlemJJTrubk1xG4kLFwi9aJqeIq01aEmuDsWatpfgYcbs8XvHpUcacc56C7VxddUabU5ab733lbTOnFiM9Mme9SZsbWtoKPT1c/pM553ffT9SZ1V5p4i4njRMnoWCjFTsluLUqtaWH6SUm/itr8Cs5xOZzUqVijKTk7vWW7LaXzGN3JftOxjoUM6cbat65mwwuLrubTm9me97ou30IuF1Pjd+IrPo4dyK/7biP8A0l9WTXPeT7NVbVZsyI2Obtad/wCizKx+7eyNpu+8qbGWmkx+KGsq8iqxw/8AFUe2DlsnLsIWEqcZa0WaGMr0dEJNLu3fRnL/AOVvZDgVQ8CD3M0RrubGI0mNeGOM6y2XNz2A9qg6COf4G1eVqrwrd7Sulfw07j8nq1XOMuJJ61YjFRVkaarWqVZZ022/EU6rm8kkbjC9cU9aPKdapTd4Sa4OxZp2t+BxxumWgZnKZPoonTjnLQt5ep4yv0M25yveKWl+L9iLhdT43fiKz6OHciv+24n/ANJfVnq21HFxBJOrIk9AXlOKSukZ42rUlUcZSbWjW/ArKQpEwtVT43fiKw6OHciysZiErKpL6slfaqmFvHdt949KxVOF3oRPPGYhU4PPlv3sj4XU+N34isujh3Ih/bcT/wCkvqxa6jiQHOJyacyTraCvKaSWhd/M9xdSpKSU5N6IvS764pkCkKhM21PAgPcBvKwdOL3FiOLrxSSm0l4slr2qoCIe7kt949AWMacO5byxXxmITVpy1R3vuKilNeeqdQtMtJB6jC8cU9ZnTqzpu8G0/DQWbPbHzm9xydtPwlRzpRtqLuHx1fPu5t6HvfcyCpWc7lOJ3klZqMVqRUqV6tTROTfF3JaNqfIGN0SPeKxlTjZ6EWKOMr58U5ytdb2K1pqSRjdrI5RSNOFk7IVsXiFOUXOWt72VlIUggCAIAgCAICeryGfe8wo47T8i1V6in/NzIFIVT6di8MnayPi9MSe0ZNYPsz3ud6Qo4a5Px9i1iLqFKP8ADf6yftYgUhVPelOHDsnF2xCxzVe5L0suj6Pde/nax4WREWruZL/uv8WkeqirO0fNcy9k6m51mv4Zf2te5VUpRCA2PZq/XWSpiAxMdk9nxAaiOhwnI7xtKA/fvYH2hp2q1nSVG1AbLSp0nEc4HVKxe2pPv8RojqOvaPdx+Y/5f/x4bvq8Is7ZslU5RnoXn3D9k+6ezZmPD83QEzObd8zPJ6we2uD9izDs8/mjykQrMrElapiM7vAAeixjHNViWtVdWee/D0ViNZEQQEtTkt7fNYrWyep1cPPmRLIgJK9YuMnoA7hCxjHNViavXdaWc+5L6KxGsiEICW0ax8rfILCGp8WWMRtL5Y8kRLMrhAT2NkvA6Q78pWFR2jcs4OGfVUe9PkyBZlY+goep2d0S2vluPSZ78/VYU9lE+L66TW93+un3IVmVwgCAIAgCAICetyGfe81HHafkW63UU/5uZApCoenDV/dpXhlJaF+t55XpiX7zpQKZ+wB3bfFQUJXcuJtsp0VCNFrfFL6b/O5QU5qQgCAu3XaGsLi7a2NXgoK8JSSsbPJeJpUJylU3r9LzKSnNYEAQHQey1/Osbg7M03njtGThgjC9h2OEnx3jFP4miaULU4y72/Sx/SHs/fNnvKzmzWnBVFRkT7tZnSOh4iYyIInKDGRCfzz/AJF9i6l12k0nEupPl1Gp8TZ1OjLG2QD2HagOaonivHUD/wAm/qVhLWv1uLFF/u6i8F/cvuRLMrhAEAQElXU3d/2csY63+txNV2YcP/pkayIQgCAICa06x8rPyhYQ1eb5ljE7S+WP9qIVmVwgPVN5aZBgheNJqzM6dSVOSlF2aPK9MAgJrSMx8rPyhYQ1eb5ljEq0l8sf7UQrMrhAEAQBAEAQE9c8WmOonvcR6KOO1L9bi1XdqVJeDf8AU17ECkKp9OxD17j4h4fZQ9ufEPAgCAIAgCAICapyG73/APVYLafkWanUQ4y9jpPYf2tdY34Kkmi4g5cqk/ZUp7trdoWZWP3y3WehfNi4NaC3E9ukoVm5tcQMqlIwJI1ObkYJGWwD+db0uCtZHWijXbhqUyGkawRIdiadrSMJB61DOdpxRssNQzsLWqcOd37GGpjWhAEAQEtXUzcfzOWMdb/W4nq7EOH/ANMiWRAEAQBATWrW09LW+Aj0WEN/FlnFa4vvjH0VvYhWZWCAIAgCAsWxpBE7Wsj8IHoo6bTT4vmW8ZCUZxbWuMP7UvYrqQqBAEAQBAEAQFi1GRTP2I7nOUcNcuPsi5ineFJ/w2+kpFdSFM9O2f3aV4jKWpfreeV6YhAEAQBAEAQBAEBP/wCLc/zH8KP/AL+Rb0PC8Jc1/ggUhUOx9gPbU2F4p1g6pZi7FAcQ+i7/ANtHOA7q1FAfrn+QvZ9t72AWqyOa+uxkteyItNIZuZ1PGfF1h0jUZWLgm03uJoYipCEoReiWtH85kLIhPiAIAgLNYfV0z848R+qji/jkuBdrR/41KXzL1KykKQQBAEBPWHFYeojucf1WEdqX63Fqsv3VJ+DX9T+5AsyqEAQBAEB7qVXOiTMCB1BYqKWolqVqlSym72VlwPCyIggCAIAgCAICeoZYzqLh5H1WCXxPyLNR3oU/ByXJ+5AsysTV2QGdbZ/5OWEXdvj7IsV4KMafjG/9UiFZlcIAgCAIAgCAIAgLleqzRMa3lSS7f/qO5RRUs9tl+tUpLCwhB6btvkU1KUAgOq9hfbq03Y86M46LiC+kTxSRqc0+6/r2jIygNP8AyLd9ntAF7XfzNZ0V6UQ6z13Z8Zo5LX5nomYJkIDgkAQBASOqEtDdgmO1eKNm33ksq0pQjB6o3t5ka9IggCAICeueKwdRPe536LCK+KX63FqvL91Sj4N/1P7ECzKoQBAEAQBAEAQBAEBb0KyIz5oUA0KA9Op5NHW7yYsFtvgvcsyf/Hj80uUTzoVmVgKCHt2fdCh4NCgGhQHzQoBoUA0KAaFANCgGhQDQILn3QoC3Tut5bjDGlsTiLjsyOQz1/wBzQZyIxYpkSydgbiz7x4pYZxJdFtrWapipe8MD2GcL2k8lw3wQdYIB1heGSaes/RLoFG2UzUr0mVCMjLBiGF0HjQDMQkXdJnlWOZUlFak2cT7W3Fwa0Oa0RTdLqfyyQWyeg5bo6V6eXuUKF3TTdUcKgY1zW6QMxU2EzlUjVOUeRQENWxFueRadTmmWncenqMFBcj0KAaFAfNCgPuhQHqrSzA6Gt8RKjp7+LLeLTWYv4Y+qv7nnQqQqHzQoD7oUB80KA+6FAfNCgPuhQHzQoD7oUB80KA1NAgHB0A4OgPNShAaftEd7R6hQ53723gbF0X+wKp/G/pZLmj1wdTGuHB0A0CAaBAODoBwdANAgHB0A4OgHB0BLZ7GHE4nYQATMEkxsAG3eRqQ8LNOzUg4ANLp2uORBGUNyHiV6Y3Jq1x4hio5nazb14J1jqOe9eWPVIuez9lc6nVaW5NLdYiC6ZGfyty60QkVLRc8OJiRmdWYiDqjXO3rXpjcttuQOqNJdBa5mOc5HT0zII68u0e30HW+z1MGiHNHKFU5beO4jwWMdlEmIVqs14vmeva+5TaqRDGzUpkvZ0unlNE9I1dYC9I0y3/im7nUrNV01Mt0tU8V7YxNaxrc2u2TiGY2IZGR7Z+xFna2rXsk0nNa57qTRNOphl0NbrYdURkOheC5+fUbIXOa1okuIaOsuMDxK9PSS23a+k91OoIc0wRr7QRrB6UBDwdANAgIxZziM/Cw9kEeijptaeLLeLjJZje+EeVvYk4OpCoODoBoEA4OgHB0A4OgHB0A4OgHB0A4OgNTQIBoEA0CAoWrFiFMMdygcXuxIMz4Kv0T6XPNssdD9h/Z7afTXcv6BWDUjQID5oEB90CAaBANAgGgQDQIBoEB4qBrSA4gE5CSBO5Ae3WfsQFp1nkNdyQ6YjPCWySBnk0mSOgSNi9MGrG1dYnPPPMHdHj/CGJ09lp4mx2QvD0yrzsrKbXvfDGtGbpyGe3f1L0EXs3ZNPXaQZpQ1sRrw5zJzOYHcgRt3BSix0XZZ0w4dAxAk+JWENlE2I62fF8y614IDhOoNO/Vkdv8AKyISw23QQd4/vah6VXvLsQOoiCOkbctuooeHE+x1xOFqAeCBQxZkay3it3zk5DNs6T2guRlpBGTajAS13UMg07cJieok9oxTPzt9mgkHWCQduYMFDM8uoZFAUqNcVaowyYacWURmIG/Iqth4SjfONzlbE0a2Z0W5fpF7QKyaYaBANAgGgQDQIBoEA0CAaBANAgGgQGnoEPRoEA4OgGgQDg6AcHQDg6AcHQDg6AaBAODoBwdAVreXU2Sym57tQAE69pjYgOeFEvedKSKhyB91p2Nj+jxSxi5GldlV7Za5pkawYg9YnbsXpidPRp4mQAMxrGQzzkRq2/2UPCxYKRBjYY7CMxPih4dVYnNY3E9wa0ay5wDRvJ1Lw9OevytStlbBTOKmwRPuudrkDbllO/t9B0NwU2WenpDk2mxzzuaCT4BYydk2SUYZ9SMe9pFf2Vtgq2IRngx0pG0MMNP4SO2VhSd4JssY+mqeJqRi7q71Ga29DRqQ7Nh1jrG0KUpmxZGNdDmulsa+/I9BzXgLNKmYJJ1me7/ZQFmm3LLZA7T/ALCHpVtoz4u0jZrDdXih4fmVjo4gTrl9U99R6EpKyk1wBaQ4HUWmQe3w7EAFmHQgPugQDQIBwdAODoBoEA4OgGgQDg6AaBANAgNHAEAwBAMAQDAEAwBAMAQDAEAwBAMAQDAEAwBAMAQHitZ2uEHvBgg7CDsKAwDx6bi8AuZjh0ZnA4gTGRnCJy7l6YNWZbo0Q5knWC0A7YLQYntQxNS7DIb8pO8iUPDXYwDMdLR4FAcRfFvqV6721DLWPqMaz3WhrnNkDpOHM9fRABGT0HTezLQMEdBH4XQPBDw7mzj6sjpBB3Eal4eiy2ZlOno6bGsYJhrRAE5nIIDhPaPI5L0xPPsneFQVgwHiuMEIen6E1uTevLyHqV4eg5DL7R7kBUHKPVq7Ah4cj7I2Zpe0HPC6oRvFQgH1QklqMurSFO3WikwQwhlbDsa6oGl2HoEu1IFqLmAIejAEAwBAMAQDAEAwBAMAQDAEAwBAMAQDAE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34" name="AutoShape 10" descr="Image result for Macbeth"/>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1038" name="Picture 14" descr="http://s3.amazonaws.com/s3.timetoast.com/public/uploads/photos/1794098/macbeth-logo.jpg"/>
          <p:cNvPicPr>
            <a:picLocks noChangeAspect="1" noChangeArrowheads="1"/>
          </p:cNvPicPr>
          <p:nvPr/>
        </p:nvPicPr>
        <p:blipFill>
          <a:blip r:embed="rId3" cstate="print"/>
          <a:srcRect/>
          <a:stretch>
            <a:fillRect/>
          </a:stretch>
        </p:blipFill>
        <p:spPr bwMode="auto">
          <a:xfrm>
            <a:off x="6300192" y="188640"/>
            <a:ext cx="2736304" cy="1132757"/>
          </a:xfrm>
          <a:prstGeom prst="rect">
            <a:avLst/>
          </a:prstGeom>
          <a:noFill/>
        </p:spPr>
      </p:pic>
      <p:sp>
        <p:nvSpPr>
          <p:cNvPr id="13" name="TextBox 12"/>
          <p:cNvSpPr txBox="1"/>
          <p:nvPr/>
        </p:nvSpPr>
        <p:spPr>
          <a:xfrm>
            <a:off x="107504" y="116632"/>
            <a:ext cx="5904656" cy="369332"/>
          </a:xfrm>
          <a:prstGeom prst="rect">
            <a:avLst/>
          </a:prstGeom>
          <a:solidFill>
            <a:schemeClr val="accent4">
              <a:lumMod val="20000"/>
              <a:lumOff val="80000"/>
            </a:schemeClr>
          </a:solidFill>
          <a:ln w="38100">
            <a:solidFill>
              <a:srgbClr val="C00000"/>
            </a:solidFill>
          </a:ln>
        </p:spPr>
        <p:txBody>
          <a:bodyPr wrap="square" rtlCol="0">
            <a:spAutoFit/>
          </a:bodyPr>
          <a:lstStyle/>
          <a:p>
            <a:r>
              <a:rPr lang="en-GB" b="1" dirty="0" smtClean="0"/>
              <a:t>(7) </a:t>
            </a:r>
            <a:r>
              <a:rPr lang="en-GB" b="1" dirty="0" smtClean="0">
                <a:solidFill>
                  <a:srgbClr val="990033"/>
                </a:solidFill>
              </a:rPr>
              <a:t>Macbeth battles with Ambition  </a:t>
            </a:r>
            <a:r>
              <a:rPr lang="en-GB" b="1" dirty="0" smtClean="0"/>
              <a:t>– Act 1, Scene 7</a:t>
            </a:r>
            <a:endParaRPr lang="en-GB" b="1" dirty="0"/>
          </a:p>
        </p:txBody>
      </p:sp>
      <p:sp>
        <p:nvSpPr>
          <p:cNvPr id="14" name="TextBox 13"/>
          <p:cNvSpPr txBox="1"/>
          <p:nvPr/>
        </p:nvSpPr>
        <p:spPr>
          <a:xfrm>
            <a:off x="107504" y="548681"/>
            <a:ext cx="6048672" cy="3970318"/>
          </a:xfrm>
          <a:prstGeom prst="rect">
            <a:avLst/>
          </a:prstGeom>
          <a:noFill/>
          <a:ln w="38100">
            <a:solidFill>
              <a:srgbClr val="7030A0"/>
            </a:solidFill>
          </a:ln>
        </p:spPr>
        <p:txBody>
          <a:bodyPr wrap="square" rtlCol="0">
            <a:spAutoFit/>
          </a:bodyPr>
          <a:lstStyle/>
          <a:p>
            <a:r>
              <a:rPr lang="en-GB" i="1" dirty="0" smtClean="0"/>
              <a:t>Macbeth:   </a:t>
            </a:r>
            <a:r>
              <a:rPr lang="en-GB" b="1" dirty="0" smtClean="0"/>
              <a:t>... </a:t>
            </a:r>
            <a:r>
              <a:rPr lang="en-GB" b="1" dirty="0" smtClean="0">
                <a:solidFill>
                  <a:srgbClr val="FF0000"/>
                </a:solidFill>
              </a:rPr>
              <a:t>If it were done, when ‘tis done, ‘twere well</a:t>
            </a:r>
          </a:p>
          <a:p>
            <a:r>
              <a:rPr lang="en-GB" b="1" dirty="0" smtClean="0">
                <a:solidFill>
                  <a:srgbClr val="FF0000"/>
                </a:solidFill>
              </a:rPr>
              <a:t>                    It were done quickly </a:t>
            </a:r>
            <a:r>
              <a:rPr lang="en-GB" b="1" dirty="0" smtClean="0"/>
              <a:t>...</a:t>
            </a:r>
          </a:p>
          <a:p>
            <a:r>
              <a:rPr lang="en-GB" b="1" dirty="0" smtClean="0"/>
              <a:t>                    He’s here in double trust:</a:t>
            </a:r>
          </a:p>
          <a:p>
            <a:r>
              <a:rPr lang="en-GB" b="1" dirty="0" smtClean="0"/>
              <a:t>                    </a:t>
            </a:r>
            <a:r>
              <a:rPr lang="en-GB" b="1" dirty="0" smtClean="0">
                <a:solidFill>
                  <a:srgbClr val="FF0000"/>
                </a:solidFill>
              </a:rPr>
              <a:t>First</a:t>
            </a:r>
            <a:r>
              <a:rPr lang="en-GB" b="1" dirty="0" smtClean="0"/>
              <a:t>, as I am his kinsman and his subject,</a:t>
            </a:r>
          </a:p>
          <a:p>
            <a:r>
              <a:rPr lang="en-GB" b="1" dirty="0" smtClean="0"/>
              <a:t>                    Strong both against the </a:t>
            </a:r>
            <a:r>
              <a:rPr lang="en-GB" b="1" dirty="0" smtClean="0">
                <a:solidFill>
                  <a:srgbClr val="FF0000"/>
                </a:solidFill>
              </a:rPr>
              <a:t>deed</a:t>
            </a:r>
            <a:r>
              <a:rPr lang="en-GB" b="1" dirty="0" smtClean="0"/>
              <a:t>: </a:t>
            </a:r>
            <a:r>
              <a:rPr lang="en-GB" b="1" dirty="0" smtClean="0">
                <a:solidFill>
                  <a:srgbClr val="FF0000"/>
                </a:solidFill>
              </a:rPr>
              <a:t>then</a:t>
            </a:r>
            <a:r>
              <a:rPr lang="en-GB" b="1" dirty="0" smtClean="0"/>
              <a:t>, as his host,</a:t>
            </a:r>
          </a:p>
          <a:p>
            <a:r>
              <a:rPr lang="en-GB" b="1" dirty="0" smtClean="0"/>
              <a:t>                    Who should against his murderer shut the door,</a:t>
            </a:r>
          </a:p>
          <a:p>
            <a:r>
              <a:rPr lang="en-GB" b="1" dirty="0" smtClean="0"/>
              <a:t>                    Not bear the knife myself. </a:t>
            </a:r>
            <a:r>
              <a:rPr lang="en-GB" b="1" dirty="0" smtClean="0">
                <a:solidFill>
                  <a:srgbClr val="FF0000"/>
                </a:solidFill>
              </a:rPr>
              <a:t>Besides</a:t>
            </a:r>
            <a:r>
              <a:rPr lang="en-GB" b="1" dirty="0" smtClean="0"/>
              <a:t>, this Duncan</a:t>
            </a:r>
          </a:p>
          <a:p>
            <a:r>
              <a:rPr lang="en-GB" b="1" dirty="0" smtClean="0"/>
              <a:t>                    Hath borne his </a:t>
            </a:r>
            <a:r>
              <a:rPr lang="en-GB" b="1" dirty="0" smtClean="0">
                <a:solidFill>
                  <a:srgbClr val="FF0000"/>
                </a:solidFill>
              </a:rPr>
              <a:t>faculties so </a:t>
            </a:r>
            <a:r>
              <a:rPr lang="en-GB" b="1" u="sng" dirty="0" smtClean="0">
                <a:solidFill>
                  <a:srgbClr val="FF0000"/>
                </a:solidFill>
              </a:rPr>
              <a:t>meek</a:t>
            </a:r>
            <a:r>
              <a:rPr lang="en-GB" b="1" dirty="0" smtClean="0"/>
              <a:t>, hath been</a:t>
            </a:r>
          </a:p>
          <a:p>
            <a:r>
              <a:rPr lang="en-GB" b="1" dirty="0" smtClean="0"/>
              <a:t>                    So </a:t>
            </a:r>
            <a:r>
              <a:rPr lang="en-GB" b="1" u="sng" dirty="0" smtClean="0">
                <a:solidFill>
                  <a:srgbClr val="FF0000"/>
                </a:solidFill>
              </a:rPr>
              <a:t>clear</a:t>
            </a:r>
            <a:r>
              <a:rPr lang="en-GB" b="1" dirty="0" smtClean="0"/>
              <a:t> in his </a:t>
            </a:r>
            <a:r>
              <a:rPr lang="en-GB" b="1" u="sng" dirty="0" smtClean="0">
                <a:solidFill>
                  <a:srgbClr val="FF0000"/>
                </a:solidFill>
              </a:rPr>
              <a:t>great</a:t>
            </a:r>
            <a:r>
              <a:rPr lang="en-GB" b="1" dirty="0" smtClean="0"/>
              <a:t> office, that his </a:t>
            </a:r>
            <a:r>
              <a:rPr lang="en-GB" b="1" dirty="0" smtClean="0">
                <a:solidFill>
                  <a:srgbClr val="FF0000"/>
                </a:solidFill>
              </a:rPr>
              <a:t>virtues</a:t>
            </a:r>
          </a:p>
          <a:p>
            <a:r>
              <a:rPr lang="en-GB" b="1" dirty="0" smtClean="0"/>
              <a:t>                    Will plead </a:t>
            </a:r>
            <a:r>
              <a:rPr lang="en-GB" b="1" dirty="0" smtClean="0">
                <a:solidFill>
                  <a:srgbClr val="FF0000"/>
                </a:solidFill>
              </a:rPr>
              <a:t>like angels </a:t>
            </a:r>
            <a:r>
              <a:rPr lang="en-GB" b="1" dirty="0" smtClean="0"/>
              <a:t>...</a:t>
            </a:r>
          </a:p>
          <a:p>
            <a:r>
              <a:rPr lang="en-GB" b="1" dirty="0" smtClean="0"/>
              <a:t>                    I have no spur</a:t>
            </a:r>
          </a:p>
          <a:p>
            <a:r>
              <a:rPr lang="en-GB" b="1" dirty="0" smtClean="0"/>
              <a:t>                    To prick the sides of my intent, but only</a:t>
            </a:r>
          </a:p>
          <a:p>
            <a:r>
              <a:rPr lang="en-GB" b="1" dirty="0" smtClean="0">
                <a:solidFill>
                  <a:srgbClr val="FF0000"/>
                </a:solidFill>
              </a:rPr>
              <a:t>                    Vaulting ambition</a:t>
            </a:r>
            <a:r>
              <a:rPr lang="en-GB" b="1" dirty="0" smtClean="0"/>
              <a:t>, which o’erleaps itself,</a:t>
            </a:r>
          </a:p>
          <a:p>
            <a:r>
              <a:rPr lang="en-GB" b="1" dirty="0" smtClean="0"/>
              <a:t>                    And falls on the other - </a:t>
            </a:r>
          </a:p>
        </p:txBody>
      </p:sp>
      <p:sp>
        <p:nvSpPr>
          <p:cNvPr id="26" name="Horizontal Scroll 25"/>
          <p:cNvSpPr/>
          <p:nvPr/>
        </p:nvSpPr>
        <p:spPr>
          <a:xfrm>
            <a:off x="1187624" y="4509120"/>
            <a:ext cx="6696744" cy="2348880"/>
          </a:xfrm>
          <a:prstGeom prst="horizontalScroll">
            <a:avLst>
              <a:gd name="adj" fmla="val 4782"/>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7030A0"/>
                </a:solidFill>
              </a:rPr>
              <a:t>Social/Historical Context:</a:t>
            </a:r>
          </a:p>
          <a:p>
            <a:pPr algn="ctr"/>
            <a:r>
              <a:rPr lang="en-GB" b="1" dirty="0" smtClean="0">
                <a:solidFill>
                  <a:srgbClr val="990033"/>
                </a:solidFill>
              </a:rPr>
              <a:t>Committing regicide is the ultimate sin. Audiences would have believed in ‘The Divine Right of Kings,’ where the ruler is appointed by God, and speaks God’s words. Murder would disturb God’s natural order of goodness, plunging the nation into chaos and evil. Only by appointing the rightful successor to the throne would the nation recover and the natural order be restored</a:t>
            </a:r>
          </a:p>
          <a:p>
            <a:pPr algn="ctr"/>
            <a:endParaRPr lang="en-GB" b="1" dirty="0" smtClean="0">
              <a:solidFill>
                <a:srgbClr val="990033"/>
              </a:solidFill>
            </a:endParaRPr>
          </a:p>
        </p:txBody>
      </p:sp>
      <p:sp>
        <p:nvSpPr>
          <p:cNvPr id="20" name="Line Callout 1 19"/>
          <p:cNvSpPr/>
          <p:nvPr/>
        </p:nvSpPr>
        <p:spPr>
          <a:xfrm>
            <a:off x="5148064" y="980728"/>
            <a:ext cx="3888432" cy="1296144"/>
          </a:xfrm>
          <a:prstGeom prst="borderCallout1">
            <a:avLst>
              <a:gd name="adj1" fmla="val 48902"/>
              <a:gd name="adj2" fmla="val 456"/>
              <a:gd name="adj3" fmla="val -10989"/>
              <a:gd name="adj4" fmla="val -5401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This mix of subjunctive and present tenses reflects M’s unsettled state of mind: if murder in itself was the end of it, the quicker it’s done the better!</a:t>
            </a:r>
            <a:endParaRPr lang="en-GB" b="1" dirty="0"/>
          </a:p>
        </p:txBody>
      </p:sp>
      <p:sp>
        <p:nvSpPr>
          <p:cNvPr id="21" name="Line Callout 1 20"/>
          <p:cNvSpPr/>
          <p:nvPr/>
        </p:nvSpPr>
        <p:spPr>
          <a:xfrm>
            <a:off x="5508104" y="3621216"/>
            <a:ext cx="3528392" cy="1131312"/>
          </a:xfrm>
          <a:prstGeom prst="borderCallout1">
            <a:avLst>
              <a:gd name="adj1" fmla="val 45887"/>
              <a:gd name="adj2" fmla="val -480"/>
              <a:gd name="adj3" fmla="val -103339"/>
              <a:gd name="adj4" fmla="val -3466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M’s use of cohesive markers suggests that he is forming a rational argument against murder</a:t>
            </a:r>
            <a:endParaRPr lang="en-GB" b="1" dirty="0"/>
          </a:p>
        </p:txBody>
      </p:sp>
      <p:sp>
        <p:nvSpPr>
          <p:cNvPr id="22" name="Line Callout 1 21"/>
          <p:cNvSpPr/>
          <p:nvPr/>
        </p:nvSpPr>
        <p:spPr>
          <a:xfrm>
            <a:off x="155574" y="1844824"/>
            <a:ext cx="2112169" cy="1008112"/>
          </a:xfrm>
          <a:prstGeom prst="borderCallout1">
            <a:avLst>
              <a:gd name="adj1" fmla="val 76916"/>
              <a:gd name="adj2" fmla="val 174324"/>
              <a:gd name="adj3" fmla="val 51772"/>
              <a:gd name="adj4" fmla="val 9872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M uses positive adjectives, recognising Duncan’s qualities</a:t>
            </a:r>
            <a:endParaRPr lang="en-GB" b="1" dirty="0"/>
          </a:p>
        </p:txBody>
      </p:sp>
      <p:sp>
        <p:nvSpPr>
          <p:cNvPr id="23" name="Line Callout 1 22"/>
          <p:cNvSpPr/>
          <p:nvPr/>
        </p:nvSpPr>
        <p:spPr>
          <a:xfrm>
            <a:off x="155574" y="3356992"/>
            <a:ext cx="1536106" cy="1728192"/>
          </a:xfrm>
          <a:prstGeom prst="borderCallout1">
            <a:avLst>
              <a:gd name="adj1" fmla="val -5286"/>
              <a:gd name="adj2" fmla="val 156695"/>
              <a:gd name="adj3" fmla="val 49366"/>
              <a:gd name="adj4" fmla="val 9955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M’s simile reinforces his awareness of the king’s association with God</a:t>
            </a:r>
            <a:endParaRPr lang="en-GB" b="1" dirty="0"/>
          </a:p>
        </p:txBody>
      </p:sp>
      <p:sp>
        <p:nvSpPr>
          <p:cNvPr id="24" name="Line Callout 1 23"/>
          <p:cNvSpPr/>
          <p:nvPr/>
        </p:nvSpPr>
        <p:spPr>
          <a:xfrm>
            <a:off x="3779912" y="5013176"/>
            <a:ext cx="5184576" cy="1584176"/>
          </a:xfrm>
          <a:prstGeom prst="borderCallout1">
            <a:avLst>
              <a:gd name="adj1" fmla="val 48318"/>
              <a:gd name="adj2" fmla="val -433"/>
              <a:gd name="adj3" fmla="val -58258"/>
              <a:gd name="adj4" fmla="val -3318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This key metaphor allows us to recognise the foolishness of M’s final decision to commit regicide. He likens his ambition to a jockey being too keen to jump a fence thus falling off. He is aware of the dangers but  ignores the pleas of his conscience!</a:t>
            </a:r>
            <a:endParaRPr lang="en-GB" b="1" dirty="0"/>
          </a:p>
        </p:txBody>
      </p:sp>
      <p:sp>
        <p:nvSpPr>
          <p:cNvPr id="25" name="Line Callout 1 24"/>
          <p:cNvSpPr/>
          <p:nvPr/>
        </p:nvSpPr>
        <p:spPr>
          <a:xfrm>
            <a:off x="155574" y="548681"/>
            <a:ext cx="1464098" cy="772715"/>
          </a:xfrm>
          <a:prstGeom prst="borderCallout1">
            <a:avLst>
              <a:gd name="adj1" fmla="val 51399"/>
              <a:gd name="adj2" fmla="val 100607"/>
              <a:gd name="adj3" fmla="val 160947"/>
              <a:gd name="adj4" fmla="val 24504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Again, uses euphemism</a:t>
            </a:r>
            <a:endParaRPr lang="en-GB" b="1" dirty="0"/>
          </a:p>
        </p:txBody>
      </p:sp>
      <p:sp>
        <p:nvSpPr>
          <p:cNvPr id="16" name="Rectangle 15"/>
          <p:cNvSpPr/>
          <p:nvPr/>
        </p:nvSpPr>
        <p:spPr>
          <a:xfrm>
            <a:off x="6300192" y="2348880"/>
            <a:ext cx="2736304" cy="1200329"/>
          </a:xfrm>
          <a:prstGeom prst="rect">
            <a:avLst/>
          </a:prstGeom>
          <a:solidFill>
            <a:srgbClr val="FFFF00"/>
          </a:solidFill>
          <a:ln w="38100">
            <a:solidFill>
              <a:srgbClr val="FF0000"/>
            </a:solidFill>
          </a:ln>
        </p:spPr>
        <p:txBody>
          <a:bodyPr wrap="square">
            <a:spAutoFit/>
          </a:bodyPr>
          <a:lstStyle/>
          <a:p>
            <a:r>
              <a:rPr lang="en-GB" b="1" u="sng" dirty="0" smtClean="0">
                <a:solidFill>
                  <a:srgbClr val="FF0000"/>
                </a:solidFill>
              </a:rPr>
              <a:t>L.O.</a:t>
            </a:r>
          </a:p>
          <a:p>
            <a:r>
              <a:rPr lang="en-GB" b="1" dirty="0" smtClean="0">
                <a:solidFill>
                  <a:schemeClr val="accent5">
                    <a:lumMod val="50000"/>
                  </a:schemeClr>
                </a:solidFill>
              </a:rPr>
              <a:t>To revise key themes, characters and language in ‘Macbeth’</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diamond(in)">
                                      <p:cBhvr>
                                        <p:cTn id="13" dur="2000"/>
                                        <p:tgtEl>
                                          <p:spTgt spid="1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additive="base">
                                        <p:cTn id="18" dur="500" fill="hold"/>
                                        <p:tgtEl>
                                          <p:spTgt spid="20"/>
                                        </p:tgtEl>
                                        <p:attrNameLst>
                                          <p:attrName>ppt_x</p:attrName>
                                        </p:attrNameLst>
                                      </p:cBhvr>
                                      <p:tavLst>
                                        <p:tav tm="0">
                                          <p:val>
                                            <p:strVal val="#ppt_x"/>
                                          </p:val>
                                        </p:tav>
                                        <p:tav tm="100000">
                                          <p:val>
                                            <p:strVal val="#ppt_x"/>
                                          </p:val>
                                        </p:tav>
                                      </p:tavLst>
                                    </p:anim>
                                    <p:anim calcmode="lin" valueType="num">
                                      <p:cBhvr additive="base">
                                        <p:cTn id="19"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25"/>
                                        </p:tgtEl>
                                        <p:attrNameLst>
                                          <p:attrName>style.visibility</p:attrName>
                                        </p:attrNameLst>
                                      </p:cBhvr>
                                      <p:to>
                                        <p:strVal val="visible"/>
                                      </p:to>
                                    </p:set>
                                    <p:anim calcmode="lin" valueType="num">
                                      <p:cBhvr additive="base">
                                        <p:cTn id="24" dur="500" fill="hold"/>
                                        <p:tgtEl>
                                          <p:spTgt spid="25"/>
                                        </p:tgtEl>
                                        <p:attrNameLst>
                                          <p:attrName>ppt_x</p:attrName>
                                        </p:attrNameLst>
                                      </p:cBhvr>
                                      <p:tavLst>
                                        <p:tav tm="0">
                                          <p:val>
                                            <p:strVal val="#ppt_x"/>
                                          </p:val>
                                        </p:tav>
                                        <p:tav tm="100000">
                                          <p:val>
                                            <p:strVal val="#ppt_x"/>
                                          </p:val>
                                        </p:tav>
                                      </p:tavLst>
                                    </p:anim>
                                    <p:anim calcmode="lin" valueType="num">
                                      <p:cBhvr additive="base">
                                        <p:cTn id="25"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22"/>
                                        </p:tgtEl>
                                        <p:attrNameLst>
                                          <p:attrName>style.visibility</p:attrName>
                                        </p:attrNameLst>
                                      </p:cBhvr>
                                      <p:to>
                                        <p:strVal val="visible"/>
                                      </p:to>
                                    </p:set>
                                    <p:anim calcmode="lin" valueType="num">
                                      <p:cBhvr additive="base">
                                        <p:cTn id="30" dur="500" fill="hold"/>
                                        <p:tgtEl>
                                          <p:spTgt spid="22"/>
                                        </p:tgtEl>
                                        <p:attrNameLst>
                                          <p:attrName>ppt_x</p:attrName>
                                        </p:attrNameLst>
                                      </p:cBhvr>
                                      <p:tavLst>
                                        <p:tav tm="0">
                                          <p:val>
                                            <p:strVal val="#ppt_x"/>
                                          </p:val>
                                        </p:tav>
                                        <p:tav tm="100000">
                                          <p:val>
                                            <p:strVal val="#ppt_x"/>
                                          </p:val>
                                        </p:tav>
                                      </p:tavLst>
                                    </p:anim>
                                    <p:anim calcmode="lin" valueType="num">
                                      <p:cBhvr additive="base">
                                        <p:cTn id="31"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21"/>
                                        </p:tgtEl>
                                        <p:attrNameLst>
                                          <p:attrName>style.visibility</p:attrName>
                                        </p:attrNameLst>
                                      </p:cBhvr>
                                      <p:to>
                                        <p:strVal val="visible"/>
                                      </p:to>
                                    </p:set>
                                    <p:anim calcmode="lin" valueType="num">
                                      <p:cBhvr additive="base">
                                        <p:cTn id="36" dur="500" fill="hold"/>
                                        <p:tgtEl>
                                          <p:spTgt spid="21"/>
                                        </p:tgtEl>
                                        <p:attrNameLst>
                                          <p:attrName>ppt_x</p:attrName>
                                        </p:attrNameLst>
                                      </p:cBhvr>
                                      <p:tavLst>
                                        <p:tav tm="0">
                                          <p:val>
                                            <p:strVal val="#ppt_x"/>
                                          </p:val>
                                        </p:tav>
                                        <p:tav tm="100000">
                                          <p:val>
                                            <p:strVal val="#ppt_x"/>
                                          </p:val>
                                        </p:tav>
                                      </p:tavLst>
                                    </p:anim>
                                    <p:anim calcmode="lin" valueType="num">
                                      <p:cBhvr additive="base">
                                        <p:cTn id="37"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anim calcmode="lin" valueType="num">
                                      <p:cBhvr additive="base">
                                        <p:cTn id="42" dur="500" fill="hold"/>
                                        <p:tgtEl>
                                          <p:spTgt spid="26"/>
                                        </p:tgtEl>
                                        <p:attrNameLst>
                                          <p:attrName>ppt_x</p:attrName>
                                        </p:attrNameLst>
                                      </p:cBhvr>
                                      <p:tavLst>
                                        <p:tav tm="0">
                                          <p:val>
                                            <p:strVal val="#ppt_x"/>
                                          </p:val>
                                        </p:tav>
                                        <p:tav tm="100000">
                                          <p:val>
                                            <p:strVal val="#ppt_x"/>
                                          </p:val>
                                        </p:tav>
                                      </p:tavLst>
                                    </p:anim>
                                    <p:anim calcmode="lin" valueType="num">
                                      <p:cBhvr additive="base">
                                        <p:cTn id="43"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23"/>
                                        </p:tgtEl>
                                        <p:attrNameLst>
                                          <p:attrName>style.visibility</p:attrName>
                                        </p:attrNameLst>
                                      </p:cBhvr>
                                      <p:to>
                                        <p:strVal val="visible"/>
                                      </p:to>
                                    </p:set>
                                    <p:anim calcmode="lin" valueType="num">
                                      <p:cBhvr additive="base">
                                        <p:cTn id="48" dur="500" fill="hold"/>
                                        <p:tgtEl>
                                          <p:spTgt spid="23"/>
                                        </p:tgtEl>
                                        <p:attrNameLst>
                                          <p:attrName>ppt_x</p:attrName>
                                        </p:attrNameLst>
                                      </p:cBhvr>
                                      <p:tavLst>
                                        <p:tav tm="0">
                                          <p:val>
                                            <p:strVal val="#ppt_x"/>
                                          </p:val>
                                        </p:tav>
                                        <p:tav tm="100000">
                                          <p:val>
                                            <p:strVal val="#ppt_x"/>
                                          </p:val>
                                        </p:tav>
                                      </p:tavLst>
                                    </p:anim>
                                    <p:anim calcmode="lin" valueType="num">
                                      <p:cBhvr additive="base">
                                        <p:cTn id="49"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24"/>
                                        </p:tgtEl>
                                        <p:attrNameLst>
                                          <p:attrName>style.visibility</p:attrName>
                                        </p:attrNameLst>
                                      </p:cBhvr>
                                      <p:to>
                                        <p:strVal val="visible"/>
                                      </p:to>
                                    </p:set>
                                    <p:anim calcmode="lin" valueType="num">
                                      <p:cBhvr additive="base">
                                        <p:cTn id="54" dur="500" fill="hold"/>
                                        <p:tgtEl>
                                          <p:spTgt spid="24"/>
                                        </p:tgtEl>
                                        <p:attrNameLst>
                                          <p:attrName>ppt_x</p:attrName>
                                        </p:attrNameLst>
                                      </p:cBhvr>
                                      <p:tavLst>
                                        <p:tav tm="0">
                                          <p:val>
                                            <p:strVal val="#ppt_x"/>
                                          </p:val>
                                        </p:tav>
                                        <p:tav tm="100000">
                                          <p:val>
                                            <p:strVal val="#ppt_x"/>
                                          </p:val>
                                        </p:tav>
                                      </p:tavLst>
                                    </p:anim>
                                    <p:anim calcmode="lin" valueType="num">
                                      <p:cBhvr additive="base">
                                        <p:cTn id="55"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26" grpId="0" animBg="1"/>
      <p:bldP spid="20" grpId="0" animBg="1"/>
      <p:bldP spid="21" grpId="0" animBg="1"/>
      <p:bldP spid="22" grpId="0" animBg="1"/>
      <p:bldP spid="23" grpId="0" animBg="1"/>
      <p:bldP spid="24" grpId="0" animBg="1"/>
      <p:bldP spid="2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Image result for unplugged"/>
          <p:cNvPicPr>
            <a:picLocks noChangeAspect="1" noChangeArrowheads="1"/>
          </p:cNvPicPr>
          <p:nvPr/>
        </p:nvPicPr>
        <p:blipFill>
          <a:blip r:embed="rId2" cstate="print"/>
          <a:srcRect/>
          <a:stretch>
            <a:fillRect/>
          </a:stretch>
        </p:blipFill>
        <p:spPr bwMode="auto">
          <a:xfrm>
            <a:off x="6660232" y="1124744"/>
            <a:ext cx="1979712" cy="1085403"/>
          </a:xfrm>
          <a:prstGeom prst="rect">
            <a:avLst/>
          </a:prstGeom>
          <a:noFill/>
        </p:spPr>
      </p:pic>
      <p:sp>
        <p:nvSpPr>
          <p:cNvPr id="1030" name="AutoShape 6" descr="data:image/jpeg;base64,/9j/4AAQSkZJRgABAQAAAQABAAD/2wCEAAkGBxISEhUSERMVFRUWGBUVGRYXFRUVFRYYFRgWGBgYFhcYHSggGholGxcWITEiJSkrLi4uFx8zODMtNygtLisBCgoKDg0OGhAQGy8lICItKy0vLS0tLy0tLS01LS8uLS0tLS0vLS0tLS0tLS8tLS0tLS0tLS0tLS0tLS0tLS0tLf/AABEIAKQBMgMBEQACEQEDEQH/xAAcAAEAAwEBAQEBAAAAAAAAAAAAAwQFBgIBBwj/xABAEAABAwEEBAsECgICAwAAAAABAAIRAwQFEiETMUFxFCIyM1FhgZGhscEGQlJyFSNigpKy0dLh8AfxosJDU5P/xAAbAQEAAgMBAQAAAAAAAAAAAAAAAwQCBQYBB//EAD0RAAIBAgEICAQDCAMBAQAAAAABAgMRBAUSITEyQXGxEzM0UWGBocEicpHRFVLwFCNigqKy4fEkQlPC8v/aAAwDAQACEQMRAD8A/DUAQBAEAQFm72Uy8Cq4tZtIEn+7ezsQHt9laXkNexokxLjBjrIEDoxRrz2oCvWouYYcIOveOkHaOtARoAgCAIAgCAIAgCAIAgCAIAgCAIAgCAIAgCAIAgCAIAgCAIAgCAIAgCA9U2FxAGskAahmesrxu2kyjFyaitbL/wBB1/gH/wBKf7lH00O8u/hmK/J6r7nitdFZoLnNED7bD4AyirQe8xlk7ExTk4aF4r7lFSlI7a4LBdmG0C31alN1VtM2ctYXwHnGXSGnMFujPzPymCAMe2WCpgFmezBXouM03w1+CoGvAExOuYzOa8bsrmUIuUlFa2YtaiWEtcII6wfEJGSkroyq0Z0pZk1Zk9ku6pVBLGggGOU0Z7iQsZVIx0NktHCVqyzqcbom+g6/wD8dP9yx6aHeTfhmK/J6r7j6Dr/APx0/3J00O8fhmK/J6r7lO02d1M4XiDvB8Qs4yUldFatQqUZZtRWesiWRCbFH2crloc/DSBzGkdhJHU0SfBRSrRiX6OTa9VXStxIa9zPaJDmP+UmfEBYrEQZPPI2Iirqz89J5+ha8BxZAIDhLmAwdWRMrN1oLWytDJ2JmrxhyK9ksT6hIYASMzLmt8yFlKcY6yGjhqtZtU1exZ+g6/wAA/HT/AHLDpod5Y/DMV+T1X3H0HX+Afjp/uTpod4/DMV+T1X3KtosdSny2kdesd4yWUakZamQVcJWpK84tL0+pAsyuaDLmrkAhogiRx6e37yi6aHeXo5NxMldQ9V9z79B1/gH46f7k6aHee/hmK/J6r7j6Dr/APx0/3J00O8fhmK/J6r7le12GpSjGIn7TT5ErKNSMtTIa2ErUUnUja/Anp3NXcAQ0QQCOPT2/eWLrQW8kjk7EySahr8V9z79B1/gH46f7k6aHeZfhmK/J6r7j6Dr/AAD8dP8AcnTQ7x+GYr8nqvuDclf4B+On+5Omh3j8MxX5PVfcq2exve4saBiEyCWjVrzJhZucUrsrww1WdR04rStaLX0HX+Afjp/uWHTQ7yx+GYr8nqvuVrXYqlKMYietp8iVlGpGWpkFbCVqKTqRtfgWG3LXIkNGefLp/uWPTQ7yZZNxTV8z1X3PlS5q7QSWiB9th8A5Omh3j8MxS/6eq+5QUpRCAIAgCAID3SfDgegg9y8krpokpTzKkZ9zTOoBWrO8TuroROXYvBa+h7zlntgkdBI7ltU7q5wM4OEnF7nY3az2sp021KZeGjItdgc3FxiJgyMWfUZ6SoKVS7aNpjsF0VOnNLcr8TQqWwVw0VXBzqLAGuYYcWDjseXTMgcWDyT1uKsGqaaMK+KTsRc7MnUYjGBlijYekLxJLQjKpUlUedJ3ZNcbuK4dBB7x/CqYpaUzochzvTnG2pp/X/RqQqpvbM+IeGDe75qERqAHr6q/h1aByeV6mfiWrakl7+5a9mmtFQ1HAHAJaDmMZ5JI6sz2BK882NlvPck4VVqrlLVHma9Wo5xLnEknWSqB1aW5ELazSS0OBI2SsnGSV2iONelKThGSbW4lxkkSSdWtYsmjrRh3PUioW/FPhmruIjeF+45bI9VRxDg/+1/TSbSpHTkZrtxYJ4x2Z+epZZks3OtoIniKSqKk5fE92n/RIViSvSrM568aAY8gajmNx/mVsaM86N2cblHDKhXcY6npX64m3YqmKm09Ud2XoqNSNptHU4Kr0uHhJd3LR7Er3gAkmAMysUruyJ5zjCLlJ2SI6FpY+cLpjXkRr3rKUJR1oioYqjXv0cr28GuZSvzkt3nyU2G2mavLnVQ4vkXrPyG/KPJQT2mbbD9VDguR7a4HMEEdRleNNaySM4yV4tNeGk+yvD29tLPjXA5ggjpBletW1nkZKSvF3XgY9jqRaHdZcPH+FcqK9FeRzWDqZmUJLvcl6myqR0xk35U5LerF35eit4WOtnP5dq6YU/P29jRs1TExp1SP4VecbSaNzhqnSUYTW9C01MLHO1wPPL1SEc6SQxNXoqM59y/wcytmcMEAQBAEAQBAdTT1DcFqnrO+p7C4I9LwyMK10Jr4ficP+UT6q/Tn+6v3HKYzD3x7p/ma9dZu1ACqKdjqpRUtDRRr2bCcTf4/15ZHYrVGruZocpZPVnUh9Cw1jXtOLp1bWkTl1AT49atnPEN30sBcHZOJBjUCI1t6s+xVMTF6GdBkOrFZ8G9L0+QtjoqUt7vGAoqa+CRexk2sTQXi/WyLihNkRWKpZW1nstNmfaNJowzR1X06jciHYA0EOcZGTh7vWthh38COSyvG2Kl425Fq03MLMZpuLqVUY6ZcGh4AJa5lQNJAe1wIMGDkdRUOJ1o2OQ7Zk++6IlVN4c9dh+tbvPkVsa2wzjsmP/lQ/W5nRN1rXM7OOswLr55v3vylbCv1b8jj8mdsj/NyZvLXnXGReB+vb9zzVyl1T8znMoO2UIP5eZrqmdGY9+jjN3equYXUzm8updJB+HuXrr5pvb+YqGv1jNrkvskPPmyS282/5Ssae2ibG9nqcGZN1WprMWKc41CdUq1Xpynaxz2SsXSw7n0j123cT3elrY8NDSciTqheUKcoN3JMqY2jiIRVNvQ+4uV6wFCQQZaG5dJEH1UMY3q2febOvXUMBnReuKX10MXPzfafRMRtnmR+zebLNo5Dvld5FRQ2lxRfxHUz+WXJlK5KvFLT7pnsP+vFT4mPxJ95qsiVr0pQb2Xfyf8Aop2czXkfG71U09FLyNbh2nlC61Zz9zdVA6wxb85bflHm5XcLsviczlzr4/KubNK7+aZu9Sq1XbZusn9lp8Pdi8eafuHmEo9YhlHstTh7o5xbI4sIAgCAIAgCA6mnqG4LVPWd9T2Y8Eel4ZcCs6jNZjuhrj3Zf9gpoytTa8f1yKFWhnY2nU/hfp/+iyoS/oBC9PGk9DMWlbDTqnoDj57dhIWzg7xXA4fFRUa80t0nzNN9UPAc2MTcTmazkA5zgfsw07BkM160mrMihOUJKUdaDLJp306lN4DGiXYi1pY6HOLYJznDAO2RtMKGNLMjJG0q47p69GdrNWv9fcmBVE6lNPSiKy3g2zW2jWeMTQCCBrhwewkdYxT2K7htl8TmcuK1eL74rmy5ft/063BqdMhzmYzUc1pawl4ptAaC1pyFMGY96JMYjlWjeJWyZVcK6S3kK152Bzdiqhr2uOofotnUi5RaRxOCqxpV4zlqRstvOnr42RGzpnr6lSdCeo6WOVsNbO02TW7j4+Bl3XzzfvflKtV+rZoslu+Mj/NyZvrXnXGRbxNoYB9jzVyl1T8zncem8oQS/h5muqZ0RjX47jNHQ3zJV3Cr4WzmsuSvVjHuXuX7r5pvb+YqCv1jNtkvskPPmyS282/5Ssae2ibG9nqcGYNGxVXjEym9zekNcRl1gLYOUVrZxsKFWavGLfBMhIWRG007M9Txd58h/K83md2qdtzfL/Zt3PzfaVRxG2dRkfs3myzaOQ75XeRUUNpcUX8R1M/llyZzMraHC3eosXbzrd6irbDLmTu1Q4nRLXHZmLfnLb8o83K7hdl8TmcudfH5VzZpXfzTN3qVWq7bN1k/stPh7sXjzT9w8wlHrEMo9lqcPdHOLZHFhAEAQBAEAQHU09Q3Bap6zvqezHgiOzOkHqc8f8j+qymrNcFyIcNPOjLwlJf1MstqQCMs435GcliT203K4f8AWEdDR4k/wsrfBfxIFO+Ice6K9W/8EqwLCOatnOP+Z3mVs6ewuCOIxnaKnzS5mvcNMtLXAgHXxz9U9k8ZlQCSQcpABkSMtaKacmhUw04Uo1GtD+5q2O0MNVxdAkgPALMLRULcQZxomWiGAZBgA2g5ldOzuZ12ummFrqytNnYZNk5YeLZTv0cg/MO6P1U2F3mty6tNN8fb7nq57O0tx7ZI8l5iJu+aSZHw0HT6V67tcjUVU3pyi2x8/JWt4hOzE0eDli38SXg/YnjF9BKW7OjykT3TzrfvflKjr9W/1vLWSe1w8/7Wb615157oFjXF+jDnwQHEniyIyGqVmptRzdxXlhacqqrNfEiNzoBMExsGZO5YpXdieUs2LlZu25azm7XWL3lxy6ugDYtlTgoxSRxOLxEq9aVSWjw7vA27r5pvb+YqlX6xnUZL7JDz5ssuaCIIkHWNUhRJ2d0XZwjOLhLUz01rGgNpswDbxnGZ3r2cnJ3Zhh6EKEcyGo5e08t3zHzWyhso4rE9dPi+Z8cMh1yfGPRerWzGStGPjp9vY27n5vtKo4jbOoyP2bzZZtHId8rvIqKG0uKL+I6mfyy5M5hbQ4Qs3bzrd6irbDLuTu1Q4nRLXHZnh1Cm4y+mHHVmXCBn8JHSs41JRVkytXwdGvJSqRu1o1skdhyDWhoAiBJ8ySvJNt3ZLSpxpQUI6kVrx5p+4eYWVHrEV8o9lqcPdHOLZHFhAEAQBAEAQHU09Q3Bap6zvqezHgipdz+NVHQ8nvJ/RTVloi/A12Tp3qV4d02/rf7F1QGzKVlfNar1QO7JTzVqcTWYWefjKz7rL6aC6oDZo5q2c4/5neZWzp7C4I4jGdoqfNLmfoF3WBlnsbKtaJqU5gkDRsezimTqe8ExGYDmn32rCELNye8sYrE9JTp0YaopX429uZX9lql2Whrhb7XaLPVYQab3AVqLxhjj08BOIS7IEZEZyJUtyg49xhXdGEgGQHOAPSJyOao19o6vJL/cW8WV78bxWnoJHeP4WWGfxNEGXI3pQl3N+q/we7m5v7x8gvMTt+RJkbs38z5IvqubY5RbY+fnvSnDh2Ti7YhY5qvnEvTS6Pot17+drFm6edb978pUdfq3+t5cyT2uHn/azfWvOvM+1Wx7azWg8U4ZEDbrzViFKMqbe80+Kx1WljI00/hebot3+poKubgxb6ogODh72veP6Fdw0rxs9xzGWqChVVSP/bXxX3NC6+ab2/mKgr9YzcZL7JDz5smtFQtY5w1gEqOCvJJlnEVHTpSnHWlcp2W9Glv1hgzsB1KaeHkn8K0GuwuV6ThevK0r7kzHrOlziNRJPirkVZJHN1pKVSUlqbfM9lvEnocR3gH0K8v8VvAzcL0FPulb6r/BsXPzfaVTxG2dJkfs3myzaOQ75XeRUUNpcUX8R1M/llyZzC2hwhZu3nW71FW2GXcndqhxOiWuOzM687a+m4BsQWzmJ2keis0aUZxuzTZTyhWw9WMadrNX1eL+xcslQuY1x1kepUNSKjJpGxwlWVWhGctbR4vHmn7h5he0esRHlHstTh7o5xbI4sIAgCAIAgCA6mnqG4LVPWd9T2Y8EZt3v+uqDpLvB3+1Zqr91F8ORo8nztjq0e/O9Jf7NQKqb9aNLMq5nS556YPeSreIVlFHP5Gm51Ksnv0+rNVVDfoz7iu0Wm3soHMPqnEBkS0EucAdhwgrZ09hcEcRjO0VPmlzNP26vc2m0mjTdNJhgRk0naQNjdgGwADUAAckldinQlOSpx1vWZ7LAwNwmJ6ZEqm60s66Okhk2iqXRytcns1nDBA3qOc3N3Zaw2Gjh4ZsT5arLpcFOQ3FUY2TqGI4ZMbM1Jh38ZUyxG+Fv3NPmvc9su2rZX1bPXYWVKdQtc09MDMdIIgg7QQV7idryI8iP9xL5vZEirm4OUW2Pn5qm4qkTipnc7PyUH7RA2iyPiX3fUrXVzrfvflK9r9WzDJXa4ef9rN9a868x7x59v3PNXKPVPzOcyj2+H8vM2FTOjM2/BxW7z5Kzhtpmky4v3UH4vkWLr5pvb+YrCv1jLmS+yQ8+bJLbzb/AJSsae2ibG9nqcGc/Rs73zga50a8IJjfC2LaWs4uFOc9lN8D5WoPZy2ubvBHmiknqE6U4bSa4o+aU4cOycXbELzNWdnGXTS6Lot17+drG3c/N9pVLEbZ0+R+zebLNo5Dvld5FRQ2lxRfxHUz+WXJnMLaHCFm7edbvUVbYZdyd2qHE6Ja47Mxb85bflHm5XcLsviczlzr4/KubNK7+aZu9Sq1XbZusn9lhw92Lx5p+4eYSj1iGUey1OHujnFsjiwgCAIAgCAIDqaeobgtU9Z31PZjwRi0HRaD87h3yFdkr0fJHMUJ5uUm/wCKS+t0a1sfFN5+yR35eqqU1eaR0GMnmYepLwfroM64tb9w9VZxWpGmyFtT4I11TOiRB7KWtlK3F73FrYriRM5tf0ZrZ09hcEcRjO0VPmlzLvs97OVKtN9dr6ZdxyKeL6xzW4pc1sZiWuA2nCVDWhJx0bjY5OxNGnV+PXJ69yOTtRl7j9p3mp4aIrgazFSzq83/ABPmdBYj9Wz5QtfU22dhgnfD0+CFrqFrC5vKaWuB62uB9F7RdqiIspRzsLNcOaP0/wDzsBp7HVaAW1aTxiA14C1wk9EVMu1WMRC6uafI2IcZunuZ+bKkdMc1Z7M57xTaCXE4Y2ytq5K1zg40pOp0dtN7HTEQY6PRao71WRz91c63735SthX6tnIZK7ZHz5M31rzrjIt4muwD7HmrlLqn5nOZR7fD+Xma5VM6MzL9OTB1n0VrC62aPLr+CmvF+xZuvmm9v5io6/WMuZL7JDz5sktvNv8AlKxp7aJ8b2epwZQuFxGOD8Pqp8VuNPkLXU8vc9X8ZDJ+16LzC62SZd2afn7GOrhzhvXPzfaVQxG2dZkfs3myzaOQ75XeRUUNpcUX8R1M/llyZzC2hwhZu3nW71FW2GXcndqhxOiWuOzMW/OW35R5uV3C7L4nM5c6+PyrmzSu7mmbvUqtV22brJ/ZYcPdi8eafuHmEo9YhlHstTh7o5xbI4sIAgCAIAgJKDQXNB1EgHtKxk7JslowU6kYve0vU6l8TxRA2CZgb1rDu0rJI5628SsSNjg7vgq/S+KmjkMbajjZNbmnyZdvS1sNMhrgSSNXRrUFCnJTu0bXKmMozw7hTkm219NZ6uJrcDzBxEgAzkAB0dvgvcS9KRhkOn8E5+Nv19TQVU3xktot4TBkjN2uM4nzV1Tao3OZnhYTyi4PU9Ppfma9H2ofZ4ayiA5rHNbxiaYeQ8NrBhBh7Q92owYbIgQpoyUlc1tahKjUaa1HLVRmVlHUQ1VabOnptaGtDQQA0DMzJ2laybvJs7fDU+jpRityPlWniaWnUQQvIuzTRnVpqpTlCWpo6uy3s687uZRqPDq1BwewkgFrs2lpn3HsMjYHADITGxqRzotI4zBVlSrRlLUcu9hBIIIIyIORBGwha47ZNNXRNRtb2AhriAcssvFLnjim7tFO11gxpcdw6ysqcXOVkQYuvGhSc5eXizMuFjcbi4Ew0xnEE5SenareJlaNu85/ItJSrOf5Vz0GwqJ1BLZ65YcTWtxasRa0uE5ZOIkLJSaVrkcqFOUs9x09+8iJ2nIdJWJI7JXehIwLztQqOy5IyHX0lbCjTzI6dbORyni1iKvw7MdC8e9m5Z2NDGBoIhomTMk5k+KpVJXk2dNg6Sp0IRXdz0nuOkA9REg7wsU7E8oqSaaume8QiAxjc54rGtOXWAvXJvWyOnQp075kUr9xk37qZvd6KxhdbNPl3Zp+fsY6uHOHS2FjRSYGgzEkkzJPR0LXVpXmzs8nUlTw0bb9P1JXMkEHUQR35KO9tJclBTTi9T0fU5YhbU4FqzsX7ja01ZcCQATAMZ6h5qDEO0DZZIpqeJT7lc21QOtsZV+0+S7bmOwZ+pVvCvWjQZdpr4Km/V7+5qU2tDWhoIAaBmZk7Sq05Xk2bnDUlTpRgtyPFop4mOB2g+GaQdpJnuIpKpSlB6mv8nMLaHCBAEAQBAEB9BjMJrPU3F3WstvtVTA3juklxmT9kR596hVOGc9HcbGeLxCoQ+N3blvfgvv9Sq95Jkkk9JzKlSSVka+c5TlnSd34nlemJJTrubk1xG4kLFwi9aJqeIq01aEmuDsWatpfgYcbs8XvHpUcacc56C7VxddUabU5ab733lbTOnFiM9Mme9SZsbWtoKPT1c/pM553ffT9SZ1V5p4i4njRMnoWCjFTsluLUqtaWH6SUm/itr8Cs5xOZzUqVijKTk7vWW7LaXzGN3JftOxjoUM6cbat65mwwuLrubTm9me97ou30IuF1Pjd+IrPo4dyK/7biP8A0l9WTXPeT7NVbVZsyI2Obtad/wCizKx+7eyNpu+8qbGWmkx+KGsq8iqxw/8AFUe2DlsnLsIWEqcZa0WaGMr0dEJNLu3fRnL/AOVvZDgVQ8CD3M0RrubGI0mNeGOM6y2XNz2A9qg6COf4G1eVqrwrd7Sulfw07j8nq1XOMuJJ61YjFRVkaarWqVZZ022/EU6rm8kkbjC9cU9aPKdapTd4Sa4OxZp2t+BxxumWgZnKZPoonTjnLQt5ep4yv0M25yveKWl+L9iLhdT43fiKz6OHciv+24n/ANJfVnq21HFxBJOrIk9AXlOKSukZ42rUlUcZSbWjW/ArKQpEwtVT43fiKw6OHciysZiErKpL6slfaqmFvHdt949KxVOF3oRPPGYhU4PPlv3sj4XU+N34isujh3Ih/bcT/wCkvqxa6jiQHOJyacyTraCvKaSWhd/M9xdSpKSU5N6IvS764pkCkKhM21PAgPcBvKwdOL3FiOLrxSSm0l4slr2qoCIe7kt949AWMacO5byxXxmITVpy1R3vuKilNeeqdQtMtJB6jC8cU9ZnTqzpu8G0/DQWbPbHzm9xydtPwlRzpRtqLuHx1fPu5t6HvfcyCpWc7lOJ3klZqMVqRUqV6tTROTfF3JaNqfIGN0SPeKxlTjZ6EWKOMr58U5ytdb2K1pqSRjdrI5RSNOFk7IVsXiFOUXOWt72VlIUggCAIAgCAICeryGfe8wo47T8i1V6in/NzIFIVT6di8MnayPi9MSe0ZNYPsz3ud6Qo4a5Px9i1iLqFKP8ADf6yftYgUhVPelOHDsnF2xCxzVe5L0suj6Pde/nax4WREWruZL/uv8WkeqirO0fNcy9k6m51mv4Zf2te5VUpRCA2PZq/XWSpiAxMdk9nxAaiOhwnI7xtKA/fvYH2hp2q1nSVG1AbLSp0nEc4HVKxe2pPv8RojqOvaPdx+Y/5f/x4bvq8Is7ZslU5RnoXn3D9k+6ezZmPD83QEzObd8zPJ6we2uD9izDs8/mjykQrMrElapiM7vAAeixjHNViWtVdWee/D0ViNZEQQEtTkt7fNYrWyep1cPPmRLIgJK9YuMnoA7hCxjHNViavXdaWc+5L6KxGsiEICW0ax8rfILCGp8WWMRtL5Y8kRLMrhAT2NkvA6Q78pWFR2jcs4OGfVUe9PkyBZlY+goep2d0S2vluPSZ78/VYU9lE+L66TW93+un3IVmVwgCAIAgCAICetyGfe81HHafkW63UU/5uZApCoenDV/dpXhlJaF+t55XpiX7zpQKZ+wB3bfFQUJXcuJtsp0VCNFrfFL6b/O5QU5qQgCAu3XaGsLi7a2NXgoK8JSSsbPJeJpUJylU3r9LzKSnNYEAQHQey1/Osbg7M03njtGThgjC9h2OEnx3jFP4miaULU4y72/Sx/SHs/fNnvKzmzWnBVFRkT7tZnSOh4iYyIInKDGRCfzz/AJF9i6l12k0nEupPl1Gp8TZ1OjLG2QD2HagOaonivHUD/wAm/qVhLWv1uLFF/u6i8F/cvuRLMrhAEAQElXU3d/2csY63+txNV2YcP/pkayIQgCAICa06x8rPyhYQ1eb5ljE7S+WP9qIVmVwgPVN5aZBgheNJqzM6dSVOSlF2aPK9MAgJrSMx8rPyhYQ1eb5ljEq0l8sf7UQrMrhAEAQBAEAQE9c8WmOonvcR6KOO1L9bi1XdqVJeDf8AU17ECkKp9OxD17j4h4fZQ9ufEPAgCAIAgCAICapyG73/APVYLafkWanUQ4y9jpPYf2tdY34Kkmi4g5cqk/ZUp7trdoWZWP3y3WehfNi4NaC3E9ukoVm5tcQMqlIwJI1ObkYJGWwD+db0uCtZHWijXbhqUyGkawRIdiadrSMJB61DOdpxRssNQzsLWqcOd37GGpjWhAEAQEtXUzcfzOWMdb/W4nq7EOH/ANMiWRAEAQBATWrW09LW+Aj0WEN/FlnFa4vvjH0VvYhWZWCAIAgCAsWxpBE7Wsj8IHoo6bTT4vmW8ZCUZxbWuMP7UvYrqQqBAEAQBAEAQFi1GRTP2I7nOUcNcuPsi5ineFJ/w2+kpFdSFM9O2f3aV4jKWpfreeV6YhAEAQBAEAQBAEBP/wCLc/zH8KP/AL+Rb0PC8Jc1/ggUhUOx9gPbU2F4p1g6pZi7FAcQ+i7/ANtHOA7q1FAfrn+QvZ9t72AWqyOa+uxkteyItNIZuZ1PGfF1h0jUZWLgm03uJoYipCEoReiWtH85kLIhPiAIAgLNYfV0z848R+qji/jkuBdrR/41KXzL1KykKQQBAEBPWHFYeojucf1WEdqX63Fqsv3VJ+DX9T+5AsyqEAQBAEB7qVXOiTMCB1BYqKWolqVqlSym72VlwPCyIggCAIAgCAICeoZYzqLh5H1WCXxPyLNR3oU/ByXJ+5AsysTV2QGdbZ/5OWEXdvj7IsV4KMafjG/9UiFZlcIAgCAIAgCAIAgLleqzRMa3lSS7f/qO5RRUs9tl+tUpLCwhB6btvkU1KUAgOq9hfbq03Y86M46LiC+kTxSRqc0+6/r2jIygNP8AyLd9ntAF7XfzNZ0V6UQ6z13Z8Zo5LX5nomYJkIDgkAQBASOqEtDdgmO1eKNm33ksq0pQjB6o3t5ka9IggCAICeueKwdRPe536LCK+KX63FqvL91Sj4N/1P7ECzKoQBAEAQBAEAQBAEBb0KyIz5oUA0KA9Op5NHW7yYsFtvgvcsyf/Hj80uUTzoVmVgKCHt2fdCh4NCgGhQHzQoBoUA0KAaFANCgGhQDQILn3QoC3Tut5bjDGlsTiLjsyOQz1/wBzQZyIxYpkSydgbiz7x4pYZxJdFtrWapipe8MD2GcL2k8lw3wQdYIB1heGSaes/RLoFG2UzUr0mVCMjLBiGF0HjQDMQkXdJnlWOZUlFak2cT7W3Fwa0Oa0RTdLqfyyQWyeg5bo6V6eXuUKF3TTdUcKgY1zW6QMxU2EzlUjVOUeRQENWxFueRadTmmWncenqMFBcj0KAaFAfNCgPuhQHqrSzA6Gt8RKjp7+LLeLTWYv4Y+qv7nnQqQqHzQoD7oUB80KA+6FAfNCgPuhQHzQoD7oUB80KA1NAgHB0A4OgPNShAaftEd7R6hQ53723gbF0X+wKp/G/pZLmj1wdTGuHB0A0CAaBAODoBwdANAgHB0A4OgHB0BLZ7GHE4nYQATMEkxsAG3eRqQ8LNOzUg4ANLp2uORBGUNyHiV6Y3Jq1x4hio5nazb14J1jqOe9eWPVIuez9lc6nVaW5NLdYiC6ZGfyty60QkVLRc8OJiRmdWYiDqjXO3rXpjcttuQOqNJdBa5mOc5HT0zII68u0e30HW+z1MGiHNHKFU5beO4jwWMdlEmIVqs14vmeva+5TaqRDGzUpkvZ0unlNE9I1dYC9I0y3/im7nUrNV01Mt0tU8V7YxNaxrc2u2TiGY2IZGR7Z+xFna2rXsk0nNa57qTRNOphl0NbrYdURkOheC5+fUbIXOa1okuIaOsuMDxK9PSS23a+k91OoIc0wRr7QRrB6UBDwdANAgIxZziM/Cw9kEeijptaeLLeLjJZje+EeVvYk4OpCoODoBoEA4OgHB0A4OgHB0A4OgHB0A4OgNTQIBoEA0CAoWrFiFMMdygcXuxIMz4Kv0T6XPNssdD9h/Z7afTXcv6BWDUjQID5oEB90CAaBANAgGgQDQIBoEB4qBrSA4gE5CSBO5Ae3WfsQFp1nkNdyQ6YjPCWySBnk0mSOgSNi9MGrG1dYnPPPMHdHj/CGJ09lp4mx2QvD0yrzsrKbXvfDGtGbpyGe3f1L0EXs3ZNPXaQZpQ1sRrw5zJzOYHcgRt3BSix0XZZ0w4dAxAk+JWENlE2I62fF8y614IDhOoNO/Vkdv8AKyISw23QQd4/vah6VXvLsQOoiCOkbctuooeHE+x1xOFqAeCBQxZkay3it3zk5DNs6T2guRlpBGTajAS13UMg07cJieok9oxTPzt9mgkHWCQduYMFDM8uoZFAUqNcVaowyYacWURmIG/Iqth4SjfONzlbE0a2Z0W5fpF7QKyaYaBANAgGgQDQIBoEA0CAaBANAgGgQGnoEPRoEA4OgGgQDg6AcHQDg6AcHQDg6AaBAODoBwdAVreXU2Sym57tQAE69pjYgOeFEvedKSKhyB91p2Nj+jxSxi5GldlV7Za5pkawYg9YnbsXpidPRp4mQAMxrGQzzkRq2/2UPCxYKRBjYY7CMxPih4dVYnNY3E9wa0ay5wDRvJ1Lw9OevytStlbBTOKmwRPuudrkDbllO/t9B0NwU2WenpDk2mxzzuaCT4BYydk2SUYZ9SMe9pFf2Vtgq2IRngx0pG0MMNP4SO2VhSd4JssY+mqeJqRi7q71Ga29DRqQ7Nh1jrG0KUpmxZGNdDmulsa+/I9BzXgLNKmYJJ1me7/ZQFmm3LLZA7T/ALCHpVtoz4u0jZrDdXih4fmVjo4gTrl9U99R6EpKyk1wBaQ4HUWmQe3w7EAFmHQgPugQDQIBwdAODoBoEA4OgGgQDg6AaBANAgNHAEAwBAMAQDAEAwBAMAQDAEAwBAMAQDAEAwBAMAQHitZ2uEHvBgg7CDsKAwDx6bi8AuZjh0ZnA4gTGRnCJy7l6YNWZbo0Q5knWC0A7YLQYntQxNS7DIb8pO8iUPDXYwDMdLR4FAcRfFvqV6721DLWPqMaz3WhrnNkDpOHM9fRABGT0HTezLQMEdBH4XQPBDw7mzj6sjpBB3Eal4eiy2ZlOno6bGsYJhrRAE5nIIDhPaPI5L0xPPsneFQVgwHiuMEIen6E1uTevLyHqV4eg5DL7R7kBUHKPVq7Ah4cj7I2Zpe0HPC6oRvFQgH1QklqMurSFO3WikwQwhlbDsa6oGl2HoEu1IFqLmAIejAEAwBAMAQDAEAwBAMAQDAEAwBAMAQDAE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32" name="AutoShape 8" descr="data:image/jpeg;base64,/9j/4AAQSkZJRgABAQAAAQABAAD/2wCEAAkGBxISEhUSERMVFRUWGBUVGRYXFRUVFRYYFRgWGBgYFhcYHSggGholGxcWITEiJSkrLi4uFx8zODMtNygtLisBCgoKDg0OGhAQGy8lICItKy0vLS0tLy0tLS01LS8uLS0tLS0vLS0tLS0tLS8tLS0tLS0tLS0tLS0tLS0tLS0tLf/AABEIAKQBMgMBEQACEQEDEQH/xAAcAAEAAwEBAQEBAAAAAAAAAAAAAwQFBgIBBwj/xABAEAABAwEEBAsECgICAwAAAAABAAIRAwQFEiETMUFxFCIyM1FhgZGhscEGQlJyFSNigpKy0dLh8AfxosJDU5P/xAAbAQEAAgMBAQAAAAAAAAAAAAAAAwQCBQYBB//EAD0RAAIBAgEICAQDCAMBAQAAAAABAgMRBAUSITEyQXGxEzM0UWGBocEicpHRFVLwFCNigqKy4fEkQlPC8v/aAAwDAQACEQMRAD8A/DUAQBAEAQFm72Uy8Cq4tZtIEn+7ezsQHt9laXkNexokxLjBjrIEDoxRrz2oCvWouYYcIOveOkHaOtARoAgCAIAgCAIAgCAIAgCAIAgCAIAgCAIAgCAIAgCAIAgCAIAgCAIAgCA9U2FxAGskAahmesrxu2kyjFyaitbL/wBB1/gH/wBKf7lH00O8u/hmK/J6r7nitdFZoLnNED7bD4AyirQe8xlk7ExTk4aF4r7lFSlI7a4LBdmG0C31alN1VtM2ctYXwHnGXSGnMFujPzPymCAMe2WCpgFmezBXouM03w1+CoGvAExOuYzOa8bsrmUIuUlFa2YtaiWEtcII6wfEJGSkroyq0Z0pZk1Zk9ku6pVBLGggGOU0Z7iQsZVIx0NktHCVqyzqcbom+g6/wD8dP9yx6aHeTfhmK/J6r7j6Dr/APx0/3J00O8fhmK/J6r7lO02d1M4XiDvB8Qs4yUldFatQqUZZtRWesiWRCbFH2crloc/DSBzGkdhJHU0SfBRSrRiX6OTa9VXStxIa9zPaJDmP+UmfEBYrEQZPPI2Iirqz89J5+ha8BxZAIDhLmAwdWRMrN1oLWytDJ2JmrxhyK9ksT6hIYASMzLmt8yFlKcY6yGjhqtZtU1exZ+g6/wAA/HT/AHLDpod5Y/DMV+T1X3H0HX+Afjp/uTpod4/DMV+T1X3KtosdSny2kdesd4yWUakZamQVcJWpK84tL0+pAsyuaDLmrkAhogiRx6e37yi6aHeXo5NxMldQ9V9z79B1/gH46f7k6aHee/hmK/J6r7j6Dr/APx0/3J00O8fhmK/J6r7le12GpSjGIn7TT5ErKNSMtTIa2ErUUnUja/Anp3NXcAQ0QQCOPT2/eWLrQW8kjk7EySahr8V9z79B1/gH46f7k6aHeZfhmK/J6r7j6Dr/AAD8dP8AcnTQ7x+GYr8nqvuDclf4B+On+5Omh3j8MxX5PVfcq2exve4saBiEyCWjVrzJhZucUrsrww1WdR04rStaLX0HX+Afjp/uWHTQ7yx+GYr8nqvuVrXYqlKMYietp8iVlGpGWpkFbCVqKTqRtfgWG3LXIkNGefLp/uWPTQ7yZZNxTV8z1X3PlS5q7QSWiB9th8A5Omh3j8MxS/6eq+5QUpRCAIAgCAID3SfDgegg9y8krpokpTzKkZ9zTOoBWrO8TuroROXYvBa+h7zlntgkdBI7ltU7q5wM4OEnF7nY3az2sp021KZeGjItdgc3FxiJgyMWfUZ6SoKVS7aNpjsF0VOnNLcr8TQqWwVw0VXBzqLAGuYYcWDjseXTMgcWDyT1uKsGqaaMK+KTsRc7MnUYjGBlijYekLxJLQjKpUlUedJ3ZNcbuK4dBB7x/CqYpaUzochzvTnG2pp/X/RqQqpvbM+IeGDe75qERqAHr6q/h1aByeV6mfiWrakl7+5a9mmtFQ1HAHAJaDmMZ5JI6sz2BK882NlvPck4VVqrlLVHma9Wo5xLnEknWSqB1aW5ELazSS0OBI2SsnGSV2iONelKThGSbW4lxkkSSdWtYsmjrRh3PUioW/FPhmruIjeF+45bI9VRxDg/+1/TSbSpHTkZrtxYJ4x2Z+epZZks3OtoIniKSqKk5fE92n/RIViSvSrM568aAY8gajmNx/mVsaM86N2cblHDKhXcY6npX64m3YqmKm09Ud2XoqNSNptHU4Kr0uHhJd3LR7Er3gAkmAMysUruyJ5zjCLlJ2SI6FpY+cLpjXkRr3rKUJR1oioYqjXv0cr28GuZSvzkt3nyU2G2mavLnVQ4vkXrPyG/KPJQT2mbbD9VDguR7a4HMEEdRleNNaySM4yV4tNeGk+yvD29tLPjXA5ggjpBletW1nkZKSvF3XgY9jqRaHdZcPH+FcqK9FeRzWDqZmUJLvcl6myqR0xk35U5LerF35eit4WOtnP5dq6YU/P29jRs1TExp1SP4VecbSaNzhqnSUYTW9C01MLHO1wPPL1SEc6SQxNXoqM59y/wcytmcMEAQBAEAQBAdTT1DcFqnrO+p7C4I9LwyMK10Jr4ficP+UT6q/Tn+6v3HKYzD3x7p/ma9dZu1ACqKdjqpRUtDRRr2bCcTf4/15ZHYrVGruZocpZPVnUh9Cw1jXtOLp1bWkTl1AT49atnPEN30sBcHZOJBjUCI1t6s+xVMTF6GdBkOrFZ8G9L0+QtjoqUt7vGAoqa+CRexk2sTQXi/WyLihNkRWKpZW1nstNmfaNJowzR1X06jciHYA0EOcZGTh7vWthh38COSyvG2Kl425Fq03MLMZpuLqVUY6ZcGh4AJa5lQNJAe1wIMGDkdRUOJ1o2OQ7Zk++6IlVN4c9dh+tbvPkVsa2wzjsmP/lQ/W5nRN1rXM7OOswLr55v3vylbCv1b8jj8mdsj/NyZvLXnXGReB+vb9zzVyl1T8znMoO2UIP5eZrqmdGY9+jjN3equYXUzm8updJB+HuXrr5pvb+YqGv1jNrkvskPPmyS282/5Ssae2ibG9nqcGZN1WprMWKc41CdUq1Xpynaxz2SsXSw7n0j123cT3elrY8NDSciTqheUKcoN3JMqY2jiIRVNvQ+4uV6wFCQQZaG5dJEH1UMY3q2febOvXUMBnReuKX10MXPzfafRMRtnmR+zebLNo5Dvld5FRQ2lxRfxHUz+WXJlK5KvFLT7pnsP+vFT4mPxJ95qsiVr0pQb2Xfyf8Aop2czXkfG71U09FLyNbh2nlC61Zz9zdVA6wxb85bflHm5XcLsviczlzr4/KubNK7+aZu9Sq1XbZusn9lp8Pdi8eafuHmEo9YhlHstTh7o5xbI4sIAgCAIAgCA6mnqG4LVPWd9T2Y8Eel4ZcCs6jNZjuhrj3Zf9gpoytTa8f1yKFWhnY2nU/hfp/+iyoS/oBC9PGk9DMWlbDTqnoDj57dhIWzg7xXA4fFRUa80t0nzNN9UPAc2MTcTmazkA5zgfsw07BkM160mrMihOUJKUdaDLJp306lN4DGiXYi1pY6HOLYJznDAO2RtMKGNLMjJG0q47p69GdrNWv9fcmBVE6lNPSiKy3g2zW2jWeMTQCCBrhwewkdYxT2K7htl8TmcuK1eL74rmy5ft/063BqdMhzmYzUc1pawl4ptAaC1pyFMGY96JMYjlWjeJWyZVcK6S3kK152Bzdiqhr2uOofotnUi5RaRxOCqxpV4zlqRstvOnr42RGzpnr6lSdCeo6WOVsNbO02TW7j4+Bl3XzzfvflKtV+rZoslu+Mj/NyZvrXnXGRbxNoYB9jzVyl1T8zncem8oQS/h5muqZ0RjX47jNHQ3zJV3Cr4WzmsuSvVjHuXuX7r5pvb+YqCv1jNtkvskPPmyS282/5Ssae2ibG9nqcGYNGxVXjEym9zekNcRl1gLYOUVrZxsKFWavGLfBMhIWRG007M9Txd58h/K83md2qdtzfL/Zt3PzfaVRxG2dRkfs3myzaOQ75XeRUUNpcUX8R1M/llyZzMraHC3eosXbzrd6irbDLmTu1Q4nRLXHZmLfnLb8o83K7hdl8TmcudfH5VzZpXfzTN3qVWq7bN1k/stPh7sXjzT9w8wlHrEMo9lqcPdHOLZHFhAEAQBAEAQHU09Q3Bap6zvqezHgiOzOkHqc8f8j+qymrNcFyIcNPOjLwlJf1MstqQCMs435GcliT203K4f8AWEdDR4k/wsrfBfxIFO+Ice6K9W/8EqwLCOatnOP+Z3mVs6ewuCOIxnaKnzS5mvcNMtLXAgHXxz9U9k8ZlQCSQcpABkSMtaKacmhUw04Uo1GtD+5q2O0MNVxdAkgPALMLRULcQZxomWiGAZBgA2g5ldOzuZ12ummFrqytNnYZNk5YeLZTv0cg/MO6P1U2F3mty6tNN8fb7nq57O0tx7ZI8l5iJu+aSZHw0HT6V67tcjUVU3pyi2x8/JWt4hOzE0eDli38SXg/YnjF9BKW7OjykT3TzrfvflKjr9W/1vLWSe1w8/7Wb615157oFjXF+jDnwQHEniyIyGqVmptRzdxXlhacqqrNfEiNzoBMExsGZO5YpXdieUs2LlZu25azm7XWL3lxy6ugDYtlTgoxSRxOLxEq9aVSWjw7vA27r5pvb+YqlX6xnUZL7JDz5ssuaCIIkHWNUhRJ2d0XZwjOLhLUz01rGgNpswDbxnGZ3r2cnJ3Zhh6EKEcyGo5e08t3zHzWyhso4rE9dPi+Z8cMh1yfGPRerWzGStGPjp9vY27n5vtKo4jbOoyP2bzZZtHId8rvIqKG0uKL+I6mfyy5M5hbQ4Qs3bzrd6irbDLuTu1Q4nRLXHZnh1Cm4y+mHHVmXCBn8JHSs41JRVkytXwdGvJSqRu1o1skdhyDWhoAiBJ8ySvJNt3ZLSpxpQUI6kVrx5p+4eYWVHrEV8o9lqcPdHOLZHFhAEAQBAEAQHU09Q3Bap6zvqezHgipdz+NVHQ8nvJ/RTVloi/A12Tp3qV4d02/rf7F1QGzKVlfNar1QO7JTzVqcTWYWefjKz7rL6aC6oDZo5q2c4/5neZWzp7C4I4jGdoqfNLmfoF3WBlnsbKtaJqU5gkDRsezimTqe8ExGYDmn32rCELNye8sYrE9JTp0YaopX429uZX9lql2Whrhb7XaLPVYQab3AVqLxhjj08BOIS7IEZEZyJUtyg49xhXdGEgGQHOAPSJyOao19o6vJL/cW8WV78bxWnoJHeP4WWGfxNEGXI3pQl3N+q/we7m5v7x8gvMTt+RJkbs38z5IvqubY5RbY+fnvSnDh2Ti7YhY5qvnEvTS6Pot17+drFm6edb978pUdfq3+t5cyT2uHn/azfWvOvM+1Wx7azWg8U4ZEDbrzViFKMqbe80+Kx1WljI00/hebot3+poKubgxb6ogODh72veP6Fdw0rxs9xzGWqChVVSP/bXxX3NC6+ab2/mKgr9YzcZL7JDz5smtFQtY5w1gEqOCvJJlnEVHTpSnHWlcp2W9Glv1hgzsB1KaeHkn8K0GuwuV6ThevK0r7kzHrOlziNRJPirkVZJHN1pKVSUlqbfM9lvEnocR3gH0K8v8VvAzcL0FPulb6r/BsXPzfaVTxG2dJkfs3myzaOQ75XeRUUNpcUX8R1M/llyZzC2hwhZu3nW71FW2GXcndqhxOiWuOzM687a+m4BsQWzmJ2keis0aUZxuzTZTyhWw9WMadrNX1eL+xcslQuY1x1kepUNSKjJpGxwlWVWhGctbR4vHmn7h5he0esRHlHstTh7o5xbI4sIAgCAIAgCA6mnqG4LVPWd9T2Y8EZt3v+uqDpLvB3+1Zqr91F8ORo8nztjq0e/O9Jf7NQKqb9aNLMq5nS556YPeSreIVlFHP5Gm51Ksnv0+rNVVDfoz7iu0Wm3soHMPqnEBkS0EucAdhwgrZ09hcEcRjO0VPmlzNP26vc2m0mjTdNJhgRk0naQNjdgGwADUAAckldinQlOSpx1vWZ7LAwNwmJ6ZEqm60s66Okhk2iqXRytcns1nDBA3qOc3N3Zaw2Gjh4ZsT5arLpcFOQ3FUY2TqGI4ZMbM1Jh38ZUyxG+Fv3NPmvc9su2rZX1bPXYWVKdQtc09MDMdIIgg7QQV7idryI8iP9xL5vZEirm4OUW2Pn5qm4qkTipnc7PyUH7RA2iyPiX3fUrXVzrfvflK9r9WzDJXa4ef9rN9a868x7x59v3PNXKPVPzOcyj2+H8vM2FTOjM2/BxW7z5Kzhtpmky4v3UH4vkWLr5pvb+YrCv1jLmS+yQ8+bJLbzb/AJSsae2ibG9nqcGc/Rs73zga50a8IJjfC2LaWs4uFOc9lN8D5WoPZy2ubvBHmiknqE6U4bSa4o+aU4cOycXbELzNWdnGXTS6Lot17+drG3c/N9pVLEbZ0+R+zebLNo5Dvld5FRQ2lxRfxHUz+WXJnMLaHCFm7edbvUVbYZdyd2qHE6Ja47Mxb85bflHm5XcLsviczlzr4/KubNK7+aZu9Sq1XbZusn9lhw92Lx5p+4eYSj1iGUey1OHujnFsjiwgCAIAgCAIDqaeobgtU9Z31PZjwRi0HRaD87h3yFdkr0fJHMUJ5uUm/wCKS+t0a1sfFN5+yR35eqqU1eaR0GMnmYepLwfroM64tb9w9VZxWpGmyFtT4I11TOiRB7KWtlK3F73FrYriRM5tf0ZrZ09hcEcRjO0VPmlzLvs97OVKtN9dr6ZdxyKeL6xzW4pc1sZiWuA2nCVDWhJx0bjY5OxNGnV+PXJ69yOTtRl7j9p3mp4aIrgazFSzq83/ABPmdBYj9Wz5QtfU22dhgnfD0+CFrqFrC5vKaWuB62uB9F7RdqiIspRzsLNcOaP0/wDzsBp7HVaAW1aTxiA14C1wk9EVMu1WMRC6uafI2IcZunuZ+bKkdMc1Z7M57xTaCXE4Y2ytq5K1zg40pOp0dtN7HTEQY6PRao71WRz91c63735SthX6tnIZK7ZHz5M31rzrjIt4muwD7HmrlLqn5nOZR7fD+Xma5VM6MzL9OTB1n0VrC62aPLr+CmvF+xZuvmm9v5io6/WMuZL7JDz5sktvNv8AlKxp7aJ8b2epwZQuFxGOD8Pqp8VuNPkLXU8vc9X8ZDJ+16LzC62SZd2afn7GOrhzhvXPzfaVQxG2dZkfs3myzaOQ75XeRUUNpcUX8R1M/llyZzC2hwhZu3nW71FW2GXcndqhxOiWuOzMW/OW35R5uV3C7L4nM5c6+PyrmzSu7mmbvUqtV22brJ/ZYcPdi8eafuHmEo9YhlHstTh7o5xbI4sIAgCAIAgJKDQXNB1EgHtKxk7JslowU6kYve0vU6l8TxRA2CZgb1rDu0rJI5628SsSNjg7vgq/S+KmjkMbajjZNbmnyZdvS1sNMhrgSSNXRrUFCnJTu0bXKmMozw7hTkm219NZ6uJrcDzBxEgAzkAB0dvgvcS9KRhkOn8E5+Nv19TQVU3xktot4TBkjN2uM4nzV1Tao3OZnhYTyi4PU9Ppfma9H2ofZ4ayiA5rHNbxiaYeQ8NrBhBh7Q92owYbIgQpoyUlc1tahKjUaa1HLVRmVlHUQ1VabOnptaGtDQQA0DMzJ2laybvJs7fDU+jpRityPlWniaWnUQQvIuzTRnVpqpTlCWpo6uy3s687uZRqPDq1BwewkgFrs2lpn3HsMjYHADITGxqRzotI4zBVlSrRlLUcu9hBIIIIyIORBGwha47ZNNXRNRtb2AhriAcssvFLnjim7tFO11gxpcdw6ysqcXOVkQYuvGhSc5eXizMuFjcbi4Ew0xnEE5SenareJlaNu85/ItJSrOf5Vz0GwqJ1BLZ65YcTWtxasRa0uE5ZOIkLJSaVrkcqFOUs9x09+8iJ2nIdJWJI7JXehIwLztQqOy5IyHX0lbCjTzI6dbORyni1iKvw7MdC8e9m5Z2NDGBoIhomTMk5k+KpVJXk2dNg6Sp0IRXdz0nuOkA9REg7wsU7E8oqSaaume8QiAxjc54rGtOXWAvXJvWyOnQp075kUr9xk37qZvd6KxhdbNPl3Zp+fsY6uHOHS2FjRSYGgzEkkzJPR0LXVpXmzs8nUlTw0bb9P1JXMkEHUQR35KO9tJclBTTi9T0fU5YhbU4FqzsX7ja01ZcCQATAMZ6h5qDEO0DZZIpqeJT7lc21QOtsZV+0+S7bmOwZ+pVvCvWjQZdpr4Km/V7+5qU2tDWhoIAaBmZk7Sq05Xk2bnDUlTpRgtyPFop4mOB2g+GaQdpJnuIpKpSlB6mv8nMLaHCBAEAQBAEB9BjMJrPU3F3WstvtVTA3juklxmT9kR596hVOGc9HcbGeLxCoQ+N3blvfgvv9Sq95Jkkk9JzKlSSVka+c5TlnSd34nlemJJTrubk1xG4kLFwi9aJqeIq01aEmuDsWatpfgYcbs8XvHpUcacc56C7VxddUabU5ab733lbTOnFiM9Mme9SZsbWtoKPT1c/pM553ffT9SZ1V5p4i4njRMnoWCjFTsluLUqtaWH6SUm/itr8Cs5xOZzUqVijKTk7vWW7LaXzGN3JftOxjoUM6cbat65mwwuLrubTm9me97ou30IuF1Pjd+IrPo4dyK/7biP8A0l9WTXPeT7NVbVZsyI2Obtad/wCizKx+7eyNpu+8qbGWmkx+KGsq8iqxw/8AFUe2DlsnLsIWEqcZa0WaGMr0dEJNLu3fRnL/AOVvZDgVQ8CD3M0RrubGI0mNeGOM6y2XNz2A9qg6COf4G1eVqrwrd7Sulfw07j8nq1XOMuJJ61YjFRVkaarWqVZZ022/EU6rm8kkbjC9cU9aPKdapTd4Sa4OxZp2t+BxxumWgZnKZPoonTjnLQt5ep4yv0M25yveKWl+L9iLhdT43fiKz6OHciv+24n/ANJfVnq21HFxBJOrIk9AXlOKSukZ42rUlUcZSbWjW/ArKQpEwtVT43fiKw6OHciysZiErKpL6slfaqmFvHdt949KxVOF3oRPPGYhU4PPlv3sj4XU+N34isujh3Ih/bcT/wCkvqxa6jiQHOJyacyTraCvKaSWhd/M9xdSpKSU5N6IvS764pkCkKhM21PAgPcBvKwdOL3FiOLrxSSm0l4slr2qoCIe7kt949AWMacO5byxXxmITVpy1R3vuKilNeeqdQtMtJB6jC8cU9ZnTqzpu8G0/DQWbPbHzm9xydtPwlRzpRtqLuHx1fPu5t6HvfcyCpWc7lOJ3klZqMVqRUqV6tTROTfF3JaNqfIGN0SPeKxlTjZ6EWKOMr58U5ytdb2K1pqSRjdrI5RSNOFk7IVsXiFOUXOWt72VlIUggCAIAgCAICeryGfe8wo47T8i1V6in/NzIFIVT6di8MnayPi9MSe0ZNYPsz3ud6Qo4a5Px9i1iLqFKP8ADf6yftYgUhVPelOHDsnF2xCxzVe5L0suj6Pde/nax4WREWruZL/uv8WkeqirO0fNcy9k6m51mv4Zf2te5VUpRCA2PZq/XWSpiAxMdk9nxAaiOhwnI7xtKA/fvYH2hp2q1nSVG1AbLSp0nEc4HVKxe2pPv8RojqOvaPdx+Y/5f/x4bvq8Is7ZslU5RnoXn3D9k+6ezZmPD83QEzObd8zPJ6we2uD9izDs8/mjykQrMrElapiM7vAAeixjHNViWtVdWee/D0ViNZEQQEtTkt7fNYrWyep1cPPmRLIgJK9YuMnoA7hCxjHNViavXdaWc+5L6KxGsiEICW0ax8rfILCGp8WWMRtL5Y8kRLMrhAT2NkvA6Q78pWFR2jcs4OGfVUe9PkyBZlY+goep2d0S2vluPSZ78/VYU9lE+L66TW93+un3IVmVwgCAIAgCAICetyGfe81HHafkW63UU/5uZApCoenDV/dpXhlJaF+t55XpiX7zpQKZ+wB3bfFQUJXcuJtsp0VCNFrfFL6b/O5QU5qQgCAu3XaGsLi7a2NXgoK8JSSsbPJeJpUJylU3r9LzKSnNYEAQHQey1/Osbg7M03njtGThgjC9h2OEnx3jFP4miaULU4y72/Sx/SHs/fNnvKzmzWnBVFRkT7tZnSOh4iYyIInKDGRCfzz/AJF9i6l12k0nEupPl1Gp8TZ1OjLG2QD2HagOaonivHUD/wAm/qVhLWv1uLFF/u6i8F/cvuRLMrhAEAQElXU3d/2csY63+txNV2YcP/pkayIQgCAICa06x8rPyhYQ1eb5ljE7S+WP9qIVmVwgPVN5aZBgheNJqzM6dSVOSlF2aPK9MAgJrSMx8rPyhYQ1eb5ljEq0l8sf7UQrMrhAEAQBAEAQE9c8WmOonvcR6KOO1L9bi1XdqVJeDf8AU17ECkKp9OxD17j4h4fZQ9ufEPAgCAIAgCAICapyG73/APVYLafkWanUQ4y9jpPYf2tdY34Kkmi4g5cqk/ZUp7trdoWZWP3y3WehfNi4NaC3E9ukoVm5tcQMqlIwJI1ObkYJGWwD+db0uCtZHWijXbhqUyGkawRIdiadrSMJB61DOdpxRssNQzsLWqcOd37GGpjWhAEAQEtXUzcfzOWMdb/W4nq7EOH/ANMiWRAEAQBATWrW09LW+Aj0WEN/FlnFa4vvjH0VvYhWZWCAIAgCAsWxpBE7Wsj8IHoo6bTT4vmW8ZCUZxbWuMP7UvYrqQqBAEAQBAEAQFi1GRTP2I7nOUcNcuPsi5ineFJ/w2+kpFdSFM9O2f3aV4jKWpfreeV6YhAEAQBAEAQBAEBP/wCLc/zH8KP/AL+Rb0PC8Jc1/ggUhUOx9gPbU2F4p1g6pZi7FAcQ+i7/ANtHOA7q1FAfrn+QvZ9t72AWqyOa+uxkteyItNIZuZ1PGfF1h0jUZWLgm03uJoYipCEoReiWtH85kLIhPiAIAgLNYfV0z848R+qji/jkuBdrR/41KXzL1KykKQQBAEBPWHFYeojucf1WEdqX63Fqsv3VJ+DX9T+5AsyqEAQBAEB7qVXOiTMCB1BYqKWolqVqlSym72VlwPCyIggCAIAgCAICeoZYzqLh5H1WCXxPyLNR3oU/ByXJ+5AsysTV2QGdbZ/5OWEXdvj7IsV4KMafjG/9UiFZlcIAgCAIAgCAIAgLleqzRMa3lSS7f/qO5RRUs9tl+tUpLCwhB6btvkU1KUAgOq9hfbq03Y86M46LiC+kTxSRqc0+6/r2jIygNP8AyLd9ntAF7XfzNZ0V6UQ6z13Z8Zo5LX5nomYJkIDgkAQBASOqEtDdgmO1eKNm33ksq0pQjB6o3t5ka9IggCAICeueKwdRPe536LCK+KX63FqvL91Sj4N/1P7ECzKoQBAEAQBAEAQBAEBb0KyIz5oUA0KA9Op5NHW7yYsFtvgvcsyf/Hj80uUTzoVmVgKCHt2fdCh4NCgGhQHzQoBoUA0KAaFANCgGhQDQILn3QoC3Tut5bjDGlsTiLjsyOQz1/wBzQZyIxYpkSydgbiz7x4pYZxJdFtrWapipe8MD2GcL2k8lw3wQdYIB1heGSaes/RLoFG2UzUr0mVCMjLBiGF0HjQDMQkXdJnlWOZUlFak2cT7W3Fwa0Oa0RTdLqfyyQWyeg5bo6V6eXuUKF3TTdUcKgY1zW6QMxU2EzlUjVOUeRQENWxFueRadTmmWncenqMFBcj0KAaFAfNCgPuhQHqrSzA6Gt8RKjp7+LLeLTWYv4Y+qv7nnQqQqHzQoD7oUB80KA+6FAfNCgPuhQHzQoD7oUB80KA1NAgHB0A4OgPNShAaftEd7R6hQ53723gbF0X+wKp/G/pZLmj1wdTGuHB0A0CAaBAODoBwdANAgHB0A4OgHB0BLZ7GHE4nYQATMEkxsAG3eRqQ8LNOzUg4ANLp2uORBGUNyHiV6Y3Jq1x4hio5nazb14J1jqOe9eWPVIuez9lc6nVaW5NLdYiC6ZGfyty60QkVLRc8OJiRmdWYiDqjXO3rXpjcttuQOqNJdBa5mOc5HT0zII68u0e30HW+z1MGiHNHKFU5beO4jwWMdlEmIVqs14vmeva+5TaqRDGzUpkvZ0unlNE9I1dYC9I0y3/im7nUrNV01Mt0tU8V7YxNaxrc2u2TiGY2IZGR7Z+xFna2rXsk0nNa57qTRNOphl0NbrYdURkOheC5+fUbIXOa1okuIaOsuMDxK9PSS23a+k91OoIc0wRr7QRrB6UBDwdANAgIxZziM/Cw9kEeijptaeLLeLjJZje+EeVvYk4OpCoODoBoEA4OgHB0A4OgHB0A4OgHB0A4OgNTQIBoEA0CAoWrFiFMMdygcXuxIMz4Kv0T6XPNssdD9h/Z7afTXcv6BWDUjQID5oEB90CAaBANAgGgQDQIBoEB4qBrSA4gE5CSBO5Ae3WfsQFp1nkNdyQ6YjPCWySBnk0mSOgSNi9MGrG1dYnPPPMHdHj/CGJ09lp4mx2QvD0yrzsrKbXvfDGtGbpyGe3f1L0EXs3ZNPXaQZpQ1sRrw5zJzOYHcgRt3BSix0XZZ0w4dAxAk+JWENlE2I62fF8y614IDhOoNO/Vkdv8AKyISw23QQd4/vah6VXvLsQOoiCOkbctuooeHE+x1xOFqAeCBQxZkay3it3zk5DNs6T2guRlpBGTajAS13UMg07cJieok9oxTPzt9mgkHWCQduYMFDM8uoZFAUqNcVaowyYacWURmIG/Iqth4SjfONzlbE0a2Z0W5fpF7QKyaYaBANAgGgQDQIBoEA0CAaBANAgGgQGnoEPRoEA4OgGgQDg6AcHQDg6AcHQDg6AaBAODoBwdAVreXU2Sym57tQAE69pjYgOeFEvedKSKhyB91p2Nj+jxSxi5GldlV7Za5pkawYg9YnbsXpidPRp4mQAMxrGQzzkRq2/2UPCxYKRBjYY7CMxPih4dVYnNY3E9wa0ay5wDRvJ1Lw9OevytStlbBTOKmwRPuudrkDbllO/t9B0NwU2WenpDk2mxzzuaCT4BYydk2SUYZ9SMe9pFf2Vtgq2IRngx0pG0MMNP4SO2VhSd4JssY+mqeJqRi7q71Ga29DRqQ7Nh1jrG0KUpmxZGNdDmulsa+/I9BzXgLNKmYJJ1me7/ZQFmm3LLZA7T/ALCHpVtoz4u0jZrDdXih4fmVjo4gTrl9U99R6EpKyk1wBaQ4HUWmQe3w7EAFmHQgPugQDQIBwdAODoBoEA4OgGgQDg6AaBANAgNHAEAwBAMAQDAEAwBAMAQDAEAwBAMAQDAEAwBAMAQHitZ2uEHvBgg7CDsKAwDx6bi8AuZjh0ZnA4gTGRnCJy7l6YNWZbo0Q5knWC0A7YLQYntQxNS7DIb8pO8iUPDXYwDMdLR4FAcRfFvqV6721DLWPqMaz3WhrnNkDpOHM9fRABGT0HTezLQMEdBH4XQPBDw7mzj6sjpBB3Eal4eiy2ZlOno6bGsYJhrRAE5nIIDhPaPI5L0xPPsneFQVgwHiuMEIen6E1uTevLyHqV4eg5DL7R7kBUHKPVq7Ah4cj7I2Zpe0HPC6oRvFQgH1QklqMurSFO3WikwQwhlbDsa6oGl2HoEu1IFqLmAIejAEAwBAMAQDAEAwBAMAQDAEAwBAMAQDAE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34" name="AutoShape 10" descr="Image result for Macbeth"/>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1038" name="Picture 14" descr="http://s3.amazonaws.com/s3.timetoast.com/public/uploads/photos/1794098/macbeth-logo.jpg"/>
          <p:cNvPicPr>
            <a:picLocks noChangeAspect="1" noChangeArrowheads="1"/>
          </p:cNvPicPr>
          <p:nvPr/>
        </p:nvPicPr>
        <p:blipFill>
          <a:blip r:embed="rId3" cstate="print"/>
          <a:srcRect/>
          <a:stretch>
            <a:fillRect/>
          </a:stretch>
        </p:blipFill>
        <p:spPr bwMode="auto">
          <a:xfrm>
            <a:off x="6300192" y="188640"/>
            <a:ext cx="2736304" cy="1132757"/>
          </a:xfrm>
          <a:prstGeom prst="rect">
            <a:avLst/>
          </a:prstGeom>
          <a:noFill/>
        </p:spPr>
      </p:pic>
      <p:sp>
        <p:nvSpPr>
          <p:cNvPr id="13" name="TextBox 12"/>
          <p:cNvSpPr txBox="1"/>
          <p:nvPr/>
        </p:nvSpPr>
        <p:spPr>
          <a:xfrm>
            <a:off x="107504" y="116632"/>
            <a:ext cx="5904656" cy="369332"/>
          </a:xfrm>
          <a:prstGeom prst="rect">
            <a:avLst/>
          </a:prstGeom>
          <a:solidFill>
            <a:schemeClr val="accent4">
              <a:lumMod val="20000"/>
              <a:lumOff val="80000"/>
            </a:schemeClr>
          </a:solidFill>
          <a:ln w="38100">
            <a:solidFill>
              <a:srgbClr val="C00000"/>
            </a:solidFill>
          </a:ln>
        </p:spPr>
        <p:txBody>
          <a:bodyPr wrap="square" rtlCol="0">
            <a:spAutoFit/>
          </a:bodyPr>
          <a:lstStyle/>
          <a:p>
            <a:r>
              <a:rPr lang="en-GB" b="1" dirty="0" smtClean="0"/>
              <a:t>(8) </a:t>
            </a:r>
            <a:r>
              <a:rPr lang="en-GB" b="1" dirty="0" smtClean="0">
                <a:solidFill>
                  <a:srgbClr val="990033"/>
                </a:solidFill>
              </a:rPr>
              <a:t>Macbeth gives in to his wife  </a:t>
            </a:r>
            <a:r>
              <a:rPr lang="en-GB" b="1" dirty="0" smtClean="0"/>
              <a:t>– Act 1, Scene 7</a:t>
            </a:r>
            <a:endParaRPr lang="en-GB" b="1" dirty="0"/>
          </a:p>
        </p:txBody>
      </p:sp>
      <p:sp>
        <p:nvSpPr>
          <p:cNvPr id="14" name="TextBox 13"/>
          <p:cNvSpPr txBox="1"/>
          <p:nvPr/>
        </p:nvSpPr>
        <p:spPr>
          <a:xfrm>
            <a:off x="107504" y="548681"/>
            <a:ext cx="6048672" cy="3970318"/>
          </a:xfrm>
          <a:prstGeom prst="rect">
            <a:avLst/>
          </a:prstGeom>
          <a:noFill/>
          <a:ln w="38100">
            <a:solidFill>
              <a:srgbClr val="7030A0"/>
            </a:solidFill>
          </a:ln>
        </p:spPr>
        <p:txBody>
          <a:bodyPr wrap="square" rtlCol="0">
            <a:spAutoFit/>
          </a:bodyPr>
          <a:lstStyle/>
          <a:p>
            <a:r>
              <a:rPr lang="en-GB" i="1" dirty="0" smtClean="0"/>
              <a:t>Macbeth:   </a:t>
            </a:r>
            <a:r>
              <a:rPr lang="en-GB" b="1" dirty="0" smtClean="0"/>
              <a:t>... </a:t>
            </a:r>
            <a:r>
              <a:rPr lang="en-GB" b="1" dirty="0" smtClean="0">
                <a:solidFill>
                  <a:srgbClr val="FF0000"/>
                </a:solidFill>
              </a:rPr>
              <a:t>We will proceed no further in this business</a:t>
            </a:r>
            <a:r>
              <a:rPr lang="en-GB" b="1" dirty="0" smtClean="0"/>
              <a:t>:</a:t>
            </a:r>
          </a:p>
          <a:p>
            <a:r>
              <a:rPr lang="en-GB" b="1" dirty="0" smtClean="0"/>
              <a:t>                   He hath honoured me of late, and I have bought</a:t>
            </a:r>
          </a:p>
          <a:p>
            <a:r>
              <a:rPr lang="en-GB" b="1" dirty="0" smtClean="0"/>
              <a:t>                   </a:t>
            </a:r>
            <a:r>
              <a:rPr lang="en-GB" b="1" dirty="0" smtClean="0">
                <a:solidFill>
                  <a:srgbClr val="FF0000"/>
                </a:solidFill>
              </a:rPr>
              <a:t>Golden opinions </a:t>
            </a:r>
            <a:r>
              <a:rPr lang="en-GB" b="1" dirty="0" smtClean="0"/>
              <a:t>from all sorts of people ...</a:t>
            </a:r>
          </a:p>
          <a:p>
            <a:r>
              <a:rPr lang="en-GB" i="1" dirty="0" smtClean="0"/>
              <a:t>Lady M:</a:t>
            </a:r>
            <a:r>
              <a:rPr lang="en-GB" b="1" dirty="0" smtClean="0"/>
              <a:t>     Was the hope drunk</a:t>
            </a:r>
          </a:p>
          <a:p>
            <a:r>
              <a:rPr lang="en-GB" b="1" dirty="0" smtClean="0"/>
              <a:t>                   Wherein you dressed yourself? Hath it slept since?</a:t>
            </a:r>
          </a:p>
          <a:p>
            <a:r>
              <a:rPr lang="en-GB" b="1" dirty="0" smtClean="0"/>
              <a:t>                   And wakes it now, to look so green and pale</a:t>
            </a:r>
          </a:p>
          <a:p>
            <a:r>
              <a:rPr lang="en-GB" b="1" dirty="0" smtClean="0"/>
              <a:t>                   At what it did so freely? </a:t>
            </a:r>
            <a:r>
              <a:rPr lang="en-GB" b="1" dirty="0" smtClean="0">
                <a:solidFill>
                  <a:srgbClr val="FF0000"/>
                </a:solidFill>
              </a:rPr>
              <a:t>From this time</a:t>
            </a:r>
          </a:p>
          <a:p>
            <a:r>
              <a:rPr lang="en-GB" b="1" dirty="0" smtClean="0">
                <a:solidFill>
                  <a:srgbClr val="FF0000"/>
                </a:solidFill>
              </a:rPr>
              <a:t>                   Such I account thy love</a:t>
            </a:r>
            <a:r>
              <a:rPr lang="en-GB" b="1" dirty="0" smtClean="0"/>
              <a:t>...</a:t>
            </a:r>
          </a:p>
          <a:p>
            <a:r>
              <a:rPr lang="en-GB" b="1" dirty="0" smtClean="0"/>
              <a:t>                   Wouldst thou have that</a:t>
            </a:r>
          </a:p>
          <a:p>
            <a:r>
              <a:rPr lang="en-GB" b="1" dirty="0" smtClean="0"/>
              <a:t>                   Which thou esteemest the ornament of life,</a:t>
            </a:r>
          </a:p>
          <a:p>
            <a:r>
              <a:rPr lang="en-GB" b="1" dirty="0" smtClean="0"/>
              <a:t>                   And </a:t>
            </a:r>
            <a:r>
              <a:rPr lang="en-GB" b="1" dirty="0" smtClean="0">
                <a:solidFill>
                  <a:srgbClr val="FF0000"/>
                </a:solidFill>
              </a:rPr>
              <a:t>live a coward </a:t>
            </a:r>
            <a:r>
              <a:rPr lang="en-GB" b="1" dirty="0" smtClean="0"/>
              <a:t>in thine own esteem ...</a:t>
            </a:r>
          </a:p>
          <a:p>
            <a:r>
              <a:rPr lang="en-GB" b="1" dirty="0" smtClean="0"/>
              <a:t>                   </a:t>
            </a:r>
            <a:r>
              <a:rPr lang="en-GB" b="1" dirty="0" smtClean="0">
                <a:solidFill>
                  <a:srgbClr val="FF0000"/>
                </a:solidFill>
              </a:rPr>
              <a:t>When you durst do it, then you were a man </a:t>
            </a:r>
            <a:r>
              <a:rPr lang="en-GB" b="1" dirty="0" smtClean="0"/>
              <a:t>...</a:t>
            </a:r>
          </a:p>
          <a:p>
            <a:r>
              <a:rPr lang="en-GB" i="1" dirty="0" smtClean="0"/>
              <a:t>Macbeth:  </a:t>
            </a:r>
            <a:r>
              <a:rPr lang="en-GB" b="1" dirty="0" smtClean="0">
                <a:solidFill>
                  <a:srgbClr val="FF0000"/>
                </a:solidFill>
              </a:rPr>
              <a:t>I am settled</a:t>
            </a:r>
            <a:r>
              <a:rPr lang="en-GB" b="1" dirty="0" smtClean="0"/>
              <a:t>, and bend up</a:t>
            </a:r>
          </a:p>
          <a:p>
            <a:r>
              <a:rPr lang="en-GB" b="1" dirty="0" smtClean="0"/>
              <a:t>                   Each corporal  agent to </a:t>
            </a:r>
            <a:r>
              <a:rPr lang="en-GB" b="1" dirty="0" smtClean="0">
                <a:solidFill>
                  <a:srgbClr val="FF0000"/>
                </a:solidFill>
              </a:rPr>
              <a:t>this terrible feat</a:t>
            </a:r>
            <a:r>
              <a:rPr lang="en-GB" b="1" dirty="0" smtClean="0"/>
              <a:t>...                    </a:t>
            </a:r>
          </a:p>
        </p:txBody>
      </p:sp>
      <p:sp>
        <p:nvSpPr>
          <p:cNvPr id="26" name="Horizontal Scroll 25"/>
          <p:cNvSpPr/>
          <p:nvPr/>
        </p:nvSpPr>
        <p:spPr>
          <a:xfrm>
            <a:off x="539552" y="4509120"/>
            <a:ext cx="7992888" cy="2348880"/>
          </a:xfrm>
          <a:prstGeom prst="horizontalScroll">
            <a:avLst>
              <a:gd name="adj" fmla="val 4782"/>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FFFF00"/>
                </a:solidFill>
              </a:rPr>
              <a:t>Social/Historical Context:</a:t>
            </a:r>
          </a:p>
          <a:p>
            <a:pPr algn="ctr"/>
            <a:r>
              <a:rPr lang="en-GB" b="1" dirty="0" smtClean="0">
                <a:solidFill>
                  <a:srgbClr val="990033"/>
                </a:solidFill>
              </a:rPr>
              <a:t>Any alpha-male in charge of an army would not take too kindly to having his masculinity questioned. Nor would such a ruthless killer on the battlefield accept being labelled a coward. If these insults were not bad enough, Lady Macbeth then questions his true love for her. She clearly controls him when he is off the battlefield, and this reversal</a:t>
            </a:r>
          </a:p>
          <a:p>
            <a:pPr algn="ctr"/>
            <a:r>
              <a:rPr lang="en-GB" b="1" dirty="0" smtClean="0">
                <a:solidFill>
                  <a:srgbClr val="990033"/>
                </a:solidFill>
              </a:rPr>
              <a:t> of gender roles would deeply shock the audience!</a:t>
            </a:r>
          </a:p>
          <a:p>
            <a:pPr algn="ctr"/>
            <a:endParaRPr lang="en-GB" b="1" dirty="0" smtClean="0">
              <a:solidFill>
                <a:srgbClr val="990033"/>
              </a:solidFill>
            </a:endParaRPr>
          </a:p>
        </p:txBody>
      </p:sp>
      <p:sp>
        <p:nvSpPr>
          <p:cNvPr id="15" name="Line Callout 1 14"/>
          <p:cNvSpPr/>
          <p:nvPr/>
        </p:nvSpPr>
        <p:spPr>
          <a:xfrm>
            <a:off x="5652120" y="332656"/>
            <a:ext cx="3312368" cy="936104"/>
          </a:xfrm>
          <a:prstGeom prst="borderCallout1">
            <a:avLst>
              <a:gd name="adj1" fmla="val 659"/>
              <a:gd name="adj2" fmla="val 590"/>
              <a:gd name="adj3" fmla="val 34956"/>
              <a:gd name="adj4" fmla="val -1166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M is determined to speak for both of them in his use of 1</a:t>
            </a:r>
            <a:r>
              <a:rPr lang="en-GB" b="1" baseline="30000" dirty="0" smtClean="0"/>
              <a:t>st</a:t>
            </a:r>
            <a:r>
              <a:rPr lang="en-GB" b="1" dirty="0" smtClean="0"/>
              <a:t> Person plural</a:t>
            </a:r>
            <a:endParaRPr lang="en-GB" b="1" dirty="0"/>
          </a:p>
        </p:txBody>
      </p:sp>
      <p:sp>
        <p:nvSpPr>
          <p:cNvPr id="16" name="Line Callout 1 15"/>
          <p:cNvSpPr/>
          <p:nvPr/>
        </p:nvSpPr>
        <p:spPr>
          <a:xfrm>
            <a:off x="4644008" y="1556792"/>
            <a:ext cx="4176464" cy="864096"/>
          </a:xfrm>
          <a:prstGeom prst="borderCallout1">
            <a:avLst>
              <a:gd name="adj1" fmla="val 48902"/>
              <a:gd name="adj2" fmla="val -372"/>
              <a:gd name="adj3" fmla="val -30588"/>
              <a:gd name="adj4" fmla="val -6641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His use of the precious metal metaphor suggests that he is fully aware of his popularity</a:t>
            </a:r>
            <a:endParaRPr lang="en-GB" b="1" dirty="0"/>
          </a:p>
        </p:txBody>
      </p:sp>
      <p:sp>
        <p:nvSpPr>
          <p:cNvPr id="17" name="Line Callout 1 16"/>
          <p:cNvSpPr/>
          <p:nvPr/>
        </p:nvSpPr>
        <p:spPr>
          <a:xfrm>
            <a:off x="5580112" y="3611926"/>
            <a:ext cx="3059832" cy="834476"/>
          </a:xfrm>
          <a:prstGeom prst="borderCallout1">
            <a:avLst>
              <a:gd name="adj1" fmla="val 49694"/>
              <a:gd name="adj2" fmla="val -525"/>
              <a:gd name="adj3" fmla="val -111021"/>
              <a:gd name="adj4" fmla="val -6457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She is quick to question his love for her, his masculinity and his bravery</a:t>
            </a:r>
            <a:endParaRPr lang="en-GB" b="1" dirty="0"/>
          </a:p>
        </p:txBody>
      </p:sp>
      <p:sp>
        <p:nvSpPr>
          <p:cNvPr id="18" name="Line Callout 1 17"/>
          <p:cNvSpPr/>
          <p:nvPr/>
        </p:nvSpPr>
        <p:spPr>
          <a:xfrm>
            <a:off x="179512" y="4869160"/>
            <a:ext cx="3024336" cy="1584176"/>
          </a:xfrm>
          <a:prstGeom prst="borderCallout1">
            <a:avLst>
              <a:gd name="adj1" fmla="val 2166"/>
              <a:gd name="adj2" fmla="val 50065"/>
              <a:gd name="adj3" fmla="val -49225"/>
              <a:gd name="adj4" fmla="val 5923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Within a few spoken exchanges, she has managed to change his mind, making him seem mentally weak. How ‘settled’ he is grows increasingly doubtful</a:t>
            </a:r>
            <a:endParaRPr lang="en-GB" b="1" dirty="0"/>
          </a:p>
        </p:txBody>
      </p:sp>
      <p:sp>
        <p:nvSpPr>
          <p:cNvPr id="19" name="Line Callout 1 18"/>
          <p:cNvSpPr/>
          <p:nvPr/>
        </p:nvSpPr>
        <p:spPr>
          <a:xfrm>
            <a:off x="6300192" y="5589240"/>
            <a:ext cx="2592288" cy="612648"/>
          </a:xfrm>
          <a:prstGeom prst="borderCallout1">
            <a:avLst>
              <a:gd name="adj1" fmla="val 48902"/>
              <a:gd name="adj2" fmla="val -671"/>
              <a:gd name="adj3" fmla="val -202592"/>
              <a:gd name="adj4" fmla="val -9924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Euphemism again. He cannot speak of murder</a:t>
            </a:r>
            <a:endParaRPr lang="en-GB" b="1" dirty="0"/>
          </a:p>
        </p:txBody>
      </p:sp>
      <p:sp>
        <p:nvSpPr>
          <p:cNvPr id="20" name="Rectangle 19"/>
          <p:cNvSpPr/>
          <p:nvPr/>
        </p:nvSpPr>
        <p:spPr>
          <a:xfrm>
            <a:off x="6300192" y="2348880"/>
            <a:ext cx="2736304" cy="1200329"/>
          </a:xfrm>
          <a:prstGeom prst="rect">
            <a:avLst/>
          </a:prstGeom>
          <a:solidFill>
            <a:srgbClr val="FFFF00"/>
          </a:solidFill>
          <a:ln w="38100">
            <a:solidFill>
              <a:srgbClr val="FF0000"/>
            </a:solidFill>
          </a:ln>
        </p:spPr>
        <p:txBody>
          <a:bodyPr wrap="square">
            <a:spAutoFit/>
          </a:bodyPr>
          <a:lstStyle/>
          <a:p>
            <a:r>
              <a:rPr lang="en-GB" b="1" u="sng" dirty="0" smtClean="0">
                <a:solidFill>
                  <a:srgbClr val="FF0000"/>
                </a:solidFill>
              </a:rPr>
              <a:t>L.O.</a:t>
            </a:r>
          </a:p>
          <a:p>
            <a:r>
              <a:rPr lang="en-GB" b="1" dirty="0" smtClean="0">
                <a:solidFill>
                  <a:schemeClr val="accent5">
                    <a:lumMod val="50000"/>
                  </a:schemeClr>
                </a:solidFill>
              </a:rPr>
              <a:t>To revise key themes, characters and language in ‘Macbeth’</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diamond(in)">
                                      <p:cBhvr>
                                        <p:cTn id="13" dur="2000"/>
                                        <p:tgtEl>
                                          <p:spTgt spid="1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5"/>
                                        </p:tgtEl>
                                        <p:attrNameLst>
                                          <p:attrName>style.visibility</p:attrName>
                                        </p:attrNameLst>
                                      </p:cBhvr>
                                      <p:to>
                                        <p:strVal val="visible"/>
                                      </p:to>
                                    </p:set>
                                    <p:anim calcmode="lin" valueType="num">
                                      <p:cBhvr additive="base">
                                        <p:cTn id="18" dur="500" fill="hold"/>
                                        <p:tgtEl>
                                          <p:spTgt spid="15"/>
                                        </p:tgtEl>
                                        <p:attrNameLst>
                                          <p:attrName>ppt_x</p:attrName>
                                        </p:attrNameLst>
                                      </p:cBhvr>
                                      <p:tavLst>
                                        <p:tav tm="0">
                                          <p:val>
                                            <p:strVal val="#ppt_x"/>
                                          </p:val>
                                        </p:tav>
                                        <p:tav tm="100000">
                                          <p:val>
                                            <p:strVal val="#ppt_x"/>
                                          </p:val>
                                        </p:tav>
                                      </p:tavLst>
                                    </p:anim>
                                    <p:anim calcmode="lin" valueType="num">
                                      <p:cBhvr additive="base">
                                        <p:cTn id="19"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500" fill="hold"/>
                                        <p:tgtEl>
                                          <p:spTgt spid="16"/>
                                        </p:tgtEl>
                                        <p:attrNameLst>
                                          <p:attrName>ppt_x</p:attrName>
                                        </p:attrNameLst>
                                      </p:cBhvr>
                                      <p:tavLst>
                                        <p:tav tm="0">
                                          <p:val>
                                            <p:strVal val="#ppt_x"/>
                                          </p:val>
                                        </p:tav>
                                        <p:tav tm="100000">
                                          <p:val>
                                            <p:strVal val="#ppt_x"/>
                                          </p:val>
                                        </p:tav>
                                      </p:tavLst>
                                    </p:anim>
                                    <p:anim calcmode="lin" valueType="num">
                                      <p:cBhvr additive="base">
                                        <p:cTn id="25"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7"/>
                                        </p:tgtEl>
                                        <p:attrNameLst>
                                          <p:attrName>style.visibility</p:attrName>
                                        </p:attrNameLst>
                                      </p:cBhvr>
                                      <p:to>
                                        <p:strVal val="visible"/>
                                      </p:to>
                                    </p:set>
                                    <p:anim calcmode="lin" valueType="num">
                                      <p:cBhvr additive="base">
                                        <p:cTn id="30" dur="500" fill="hold"/>
                                        <p:tgtEl>
                                          <p:spTgt spid="17"/>
                                        </p:tgtEl>
                                        <p:attrNameLst>
                                          <p:attrName>ppt_x</p:attrName>
                                        </p:attrNameLst>
                                      </p:cBhvr>
                                      <p:tavLst>
                                        <p:tav tm="0">
                                          <p:val>
                                            <p:strVal val="#ppt_x"/>
                                          </p:val>
                                        </p:tav>
                                        <p:tav tm="100000">
                                          <p:val>
                                            <p:strVal val="#ppt_x"/>
                                          </p:val>
                                        </p:tav>
                                      </p:tavLst>
                                    </p:anim>
                                    <p:anim calcmode="lin" valueType="num">
                                      <p:cBhvr additive="base">
                                        <p:cTn id="31"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26"/>
                                        </p:tgtEl>
                                        <p:attrNameLst>
                                          <p:attrName>style.visibility</p:attrName>
                                        </p:attrNameLst>
                                      </p:cBhvr>
                                      <p:to>
                                        <p:strVal val="visible"/>
                                      </p:to>
                                    </p:set>
                                    <p:anim calcmode="lin" valueType="num">
                                      <p:cBhvr additive="base">
                                        <p:cTn id="36" dur="500" fill="hold"/>
                                        <p:tgtEl>
                                          <p:spTgt spid="26"/>
                                        </p:tgtEl>
                                        <p:attrNameLst>
                                          <p:attrName>ppt_x</p:attrName>
                                        </p:attrNameLst>
                                      </p:cBhvr>
                                      <p:tavLst>
                                        <p:tav tm="0">
                                          <p:val>
                                            <p:strVal val="#ppt_x"/>
                                          </p:val>
                                        </p:tav>
                                        <p:tav tm="100000">
                                          <p:val>
                                            <p:strVal val="#ppt_x"/>
                                          </p:val>
                                        </p:tav>
                                      </p:tavLst>
                                    </p:anim>
                                    <p:anim calcmode="lin" valueType="num">
                                      <p:cBhvr additive="base">
                                        <p:cTn id="37"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 calcmode="lin" valueType="num">
                                      <p:cBhvr additive="base">
                                        <p:cTn id="42" dur="500" fill="hold"/>
                                        <p:tgtEl>
                                          <p:spTgt spid="18"/>
                                        </p:tgtEl>
                                        <p:attrNameLst>
                                          <p:attrName>ppt_x</p:attrName>
                                        </p:attrNameLst>
                                      </p:cBhvr>
                                      <p:tavLst>
                                        <p:tav tm="0">
                                          <p:val>
                                            <p:strVal val="#ppt_x"/>
                                          </p:val>
                                        </p:tav>
                                        <p:tav tm="100000">
                                          <p:val>
                                            <p:strVal val="#ppt_x"/>
                                          </p:val>
                                        </p:tav>
                                      </p:tavLst>
                                    </p:anim>
                                    <p:anim calcmode="lin" valueType="num">
                                      <p:cBhvr additive="base">
                                        <p:cTn id="4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9"/>
                                        </p:tgtEl>
                                        <p:attrNameLst>
                                          <p:attrName>style.visibility</p:attrName>
                                        </p:attrNameLst>
                                      </p:cBhvr>
                                      <p:to>
                                        <p:strVal val="visible"/>
                                      </p:to>
                                    </p:set>
                                    <p:anim calcmode="lin" valueType="num">
                                      <p:cBhvr additive="base">
                                        <p:cTn id="48" dur="500" fill="hold"/>
                                        <p:tgtEl>
                                          <p:spTgt spid="19"/>
                                        </p:tgtEl>
                                        <p:attrNameLst>
                                          <p:attrName>ppt_x</p:attrName>
                                        </p:attrNameLst>
                                      </p:cBhvr>
                                      <p:tavLst>
                                        <p:tav tm="0">
                                          <p:val>
                                            <p:strVal val="#ppt_x"/>
                                          </p:val>
                                        </p:tav>
                                        <p:tav tm="100000">
                                          <p:val>
                                            <p:strVal val="#ppt_x"/>
                                          </p:val>
                                        </p:tav>
                                      </p:tavLst>
                                    </p:anim>
                                    <p:anim calcmode="lin" valueType="num">
                                      <p:cBhvr additive="base">
                                        <p:cTn id="49"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26" grpId="0" animBg="1"/>
      <p:bldP spid="15" grpId="0" animBg="1"/>
      <p:bldP spid="16" grpId="0" animBg="1"/>
      <p:bldP spid="17" grpId="0" animBg="1"/>
      <p:bldP spid="18" grpId="0" animBg="1"/>
      <p:bldP spid="1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Image result for unplugged"/>
          <p:cNvPicPr>
            <a:picLocks noChangeAspect="1" noChangeArrowheads="1"/>
          </p:cNvPicPr>
          <p:nvPr/>
        </p:nvPicPr>
        <p:blipFill>
          <a:blip r:embed="rId2" cstate="print"/>
          <a:srcRect/>
          <a:stretch>
            <a:fillRect/>
          </a:stretch>
        </p:blipFill>
        <p:spPr bwMode="auto">
          <a:xfrm>
            <a:off x="6660232" y="1124744"/>
            <a:ext cx="1979712" cy="1085403"/>
          </a:xfrm>
          <a:prstGeom prst="rect">
            <a:avLst/>
          </a:prstGeom>
          <a:noFill/>
        </p:spPr>
      </p:pic>
      <p:sp>
        <p:nvSpPr>
          <p:cNvPr id="1030" name="AutoShape 6" descr="data:image/jpeg;base64,/9j/4AAQSkZJRgABAQAAAQABAAD/2wCEAAkGBxISEhUSERMVFRUWGBUVGRYXFRUVFRYYFRgWGBgYFhcYHSggGholGxcWITEiJSkrLi4uFx8zODMtNygtLisBCgoKDg0OGhAQGy8lICItKy0vLS0tLy0tLS01LS8uLS0tLS0vLS0tLS0tLS8tLS0tLS0tLS0tLS0tLS0tLS0tLf/AABEIAKQBMgMBEQACEQEDEQH/xAAcAAEAAwEBAQEBAAAAAAAAAAAAAwQFBgIBBwj/xABAEAABAwEEBAsECgICAwAAAAABAAIRAwQFEiETMUFxFCIyM1FhgZGhscEGQlJyFSNigpKy0dLh8AfxosJDU5P/xAAbAQEAAgMBAQAAAAAAAAAAAAAAAwQCBQYBB//EAD0RAAIBAgEICAQDCAMBAQAAAAABAgMRBAUSITEyQXGxEzM0UWGBocEicpHRFVLwFCNigqKy4fEkQlPC8v/aAAwDAQACEQMRAD8A/DUAQBAEAQFm72Uy8Cq4tZtIEn+7ezsQHt9laXkNexokxLjBjrIEDoxRrz2oCvWouYYcIOveOkHaOtARoAgCAIAgCAIAgCAIAgCAIAgCAIAgCAIAgCAIAgCAIAgCAIAgCAIAgCA9U2FxAGskAahmesrxu2kyjFyaitbL/wBB1/gH/wBKf7lH00O8u/hmK/J6r7nitdFZoLnNED7bD4AyirQe8xlk7ExTk4aF4r7lFSlI7a4LBdmG0C31alN1VtM2ctYXwHnGXSGnMFujPzPymCAMe2WCpgFmezBXouM03w1+CoGvAExOuYzOa8bsrmUIuUlFa2YtaiWEtcII6wfEJGSkroyq0Z0pZk1Zk9ku6pVBLGggGOU0Z7iQsZVIx0NktHCVqyzqcbom+g6/wD8dP9yx6aHeTfhmK/J6r7j6Dr/APx0/3J00O8fhmK/J6r7lO02d1M4XiDvB8Qs4yUldFatQqUZZtRWesiWRCbFH2crloc/DSBzGkdhJHU0SfBRSrRiX6OTa9VXStxIa9zPaJDmP+UmfEBYrEQZPPI2Iirqz89J5+ha8BxZAIDhLmAwdWRMrN1oLWytDJ2JmrxhyK9ksT6hIYASMzLmt8yFlKcY6yGjhqtZtU1exZ+g6/wAA/HT/AHLDpod5Y/DMV+T1X3H0HX+Afjp/uTpod4/DMV+T1X3KtosdSny2kdesd4yWUakZamQVcJWpK84tL0+pAsyuaDLmrkAhogiRx6e37yi6aHeXo5NxMldQ9V9z79B1/gH46f7k6aHee/hmK/J6r7j6Dr/APx0/3J00O8fhmK/J6r7le12GpSjGIn7TT5ErKNSMtTIa2ErUUnUja/Anp3NXcAQ0QQCOPT2/eWLrQW8kjk7EySahr8V9z79B1/gH46f7k6aHeZfhmK/J6r7j6Dr/AAD8dP8AcnTQ7x+GYr8nqvuDclf4B+On+5Omh3j8MxX5PVfcq2exve4saBiEyCWjVrzJhZucUrsrww1WdR04rStaLX0HX+Afjp/uWHTQ7yx+GYr8nqvuVrXYqlKMYietp8iVlGpGWpkFbCVqKTqRtfgWG3LXIkNGefLp/uWPTQ7yZZNxTV8z1X3PlS5q7QSWiB9th8A5Omh3j8MxS/6eq+5QUpRCAIAgCAID3SfDgegg9y8krpokpTzKkZ9zTOoBWrO8TuroROXYvBa+h7zlntgkdBI7ltU7q5wM4OEnF7nY3az2sp021KZeGjItdgc3FxiJgyMWfUZ6SoKVS7aNpjsF0VOnNLcr8TQqWwVw0VXBzqLAGuYYcWDjseXTMgcWDyT1uKsGqaaMK+KTsRc7MnUYjGBlijYekLxJLQjKpUlUedJ3ZNcbuK4dBB7x/CqYpaUzochzvTnG2pp/X/RqQqpvbM+IeGDe75qERqAHr6q/h1aByeV6mfiWrakl7+5a9mmtFQ1HAHAJaDmMZ5JI6sz2BK882NlvPck4VVqrlLVHma9Wo5xLnEknWSqB1aW5ELazSS0OBI2SsnGSV2iONelKThGSbW4lxkkSSdWtYsmjrRh3PUioW/FPhmruIjeF+45bI9VRxDg/+1/TSbSpHTkZrtxYJ4x2Z+epZZks3OtoIniKSqKk5fE92n/RIViSvSrM568aAY8gajmNx/mVsaM86N2cblHDKhXcY6npX64m3YqmKm09Ud2XoqNSNptHU4Kr0uHhJd3LR7Er3gAkmAMysUruyJ5zjCLlJ2SI6FpY+cLpjXkRr3rKUJR1oioYqjXv0cr28GuZSvzkt3nyU2G2mavLnVQ4vkXrPyG/KPJQT2mbbD9VDguR7a4HMEEdRleNNaySM4yV4tNeGk+yvD29tLPjXA5ggjpBletW1nkZKSvF3XgY9jqRaHdZcPH+FcqK9FeRzWDqZmUJLvcl6myqR0xk35U5LerF35eit4WOtnP5dq6YU/P29jRs1TExp1SP4VecbSaNzhqnSUYTW9C01MLHO1wPPL1SEc6SQxNXoqM59y/wcytmcMEAQBAEAQBAdTT1DcFqnrO+p7C4I9LwyMK10Jr4ficP+UT6q/Tn+6v3HKYzD3x7p/ma9dZu1ACqKdjqpRUtDRRr2bCcTf4/15ZHYrVGruZocpZPVnUh9Cw1jXtOLp1bWkTl1AT49atnPEN30sBcHZOJBjUCI1t6s+xVMTF6GdBkOrFZ8G9L0+QtjoqUt7vGAoqa+CRexk2sTQXi/WyLihNkRWKpZW1nstNmfaNJowzR1X06jciHYA0EOcZGTh7vWthh38COSyvG2Kl425Fq03MLMZpuLqVUY6ZcGh4AJa5lQNJAe1wIMGDkdRUOJ1o2OQ7Zk++6IlVN4c9dh+tbvPkVsa2wzjsmP/lQ/W5nRN1rXM7OOswLr55v3vylbCv1b8jj8mdsj/NyZvLXnXGReB+vb9zzVyl1T8znMoO2UIP5eZrqmdGY9+jjN3equYXUzm8updJB+HuXrr5pvb+YqGv1jNrkvskPPmyS282/5Ssae2ibG9nqcGZN1WprMWKc41CdUq1Xpynaxz2SsXSw7n0j123cT3elrY8NDSciTqheUKcoN3JMqY2jiIRVNvQ+4uV6wFCQQZaG5dJEH1UMY3q2febOvXUMBnReuKX10MXPzfafRMRtnmR+zebLNo5Dvld5FRQ2lxRfxHUz+WXJlK5KvFLT7pnsP+vFT4mPxJ95qsiVr0pQb2Xfyf8Aop2czXkfG71U09FLyNbh2nlC61Zz9zdVA6wxb85bflHm5XcLsviczlzr4/KubNK7+aZu9Sq1XbZusn9lp8Pdi8eafuHmEo9YhlHstTh7o5xbI4sIAgCAIAgCA6mnqG4LVPWd9T2Y8Eel4ZcCs6jNZjuhrj3Zf9gpoytTa8f1yKFWhnY2nU/hfp/+iyoS/oBC9PGk9DMWlbDTqnoDj57dhIWzg7xXA4fFRUa80t0nzNN9UPAc2MTcTmazkA5zgfsw07BkM160mrMihOUJKUdaDLJp306lN4DGiXYi1pY6HOLYJznDAO2RtMKGNLMjJG0q47p69GdrNWv9fcmBVE6lNPSiKy3g2zW2jWeMTQCCBrhwewkdYxT2K7htl8TmcuK1eL74rmy5ft/063BqdMhzmYzUc1pawl4ptAaC1pyFMGY96JMYjlWjeJWyZVcK6S3kK152Bzdiqhr2uOofotnUi5RaRxOCqxpV4zlqRstvOnr42RGzpnr6lSdCeo6WOVsNbO02TW7j4+Bl3XzzfvflKtV+rZoslu+Mj/NyZvrXnXGRbxNoYB9jzVyl1T8zncem8oQS/h5muqZ0RjX47jNHQ3zJV3Cr4WzmsuSvVjHuXuX7r5pvb+YqCv1jNtkvskPPmyS282/5Ssae2ibG9nqcGYNGxVXjEym9zekNcRl1gLYOUVrZxsKFWavGLfBMhIWRG007M9Txd58h/K83md2qdtzfL/Zt3PzfaVRxG2dRkfs3myzaOQ75XeRUUNpcUX8R1M/llyZzMraHC3eosXbzrd6irbDLmTu1Q4nRLXHZmLfnLb8o83K7hdl8TmcudfH5VzZpXfzTN3qVWq7bN1k/stPh7sXjzT9w8wlHrEMo9lqcPdHOLZHFhAEAQBAEAQHU09Q3Bap6zvqezHgiOzOkHqc8f8j+qymrNcFyIcNPOjLwlJf1MstqQCMs435GcliT203K4f8AWEdDR4k/wsrfBfxIFO+Ice6K9W/8EqwLCOatnOP+Z3mVs6ewuCOIxnaKnzS5mvcNMtLXAgHXxz9U9k8ZlQCSQcpABkSMtaKacmhUw04Uo1GtD+5q2O0MNVxdAkgPALMLRULcQZxomWiGAZBgA2g5ldOzuZ12ummFrqytNnYZNk5YeLZTv0cg/MO6P1U2F3mty6tNN8fb7nq57O0tx7ZI8l5iJu+aSZHw0HT6V67tcjUVU3pyi2x8/JWt4hOzE0eDli38SXg/YnjF9BKW7OjykT3TzrfvflKjr9W/1vLWSe1w8/7Wb615157oFjXF+jDnwQHEniyIyGqVmptRzdxXlhacqqrNfEiNzoBMExsGZO5YpXdieUs2LlZu25azm7XWL3lxy6ugDYtlTgoxSRxOLxEq9aVSWjw7vA27r5pvb+YqlX6xnUZL7JDz5ssuaCIIkHWNUhRJ2d0XZwjOLhLUz01rGgNpswDbxnGZ3r2cnJ3Zhh6EKEcyGo5e08t3zHzWyhso4rE9dPi+Z8cMh1yfGPRerWzGStGPjp9vY27n5vtKo4jbOoyP2bzZZtHId8rvIqKG0uKL+I6mfyy5M5hbQ4Qs3bzrd6irbDLuTu1Q4nRLXHZnh1Cm4y+mHHVmXCBn8JHSs41JRVkytXwdGvJSqRu1o1skdhyDWhoAiBJ8ySvJNt3ZLSpxpQUI6kVrx5p+4eYWVHrEV8o9lqcPdHOLZHFhAEAQBAEAQHU09Q3Bap6zvqezHgipdz+NVHQ8nvJ/RTVloi/A12Tp3qV4d02/rf7F1QGzKVlfNar1QO7JTzVqcTWYWefjKz7rL6aC6oDZo5q2c4/5neZWzp7C4I4jGdoqfNLmfoF3WBlnsbKtaJqU5gkDRsezimTqe8ExGYDmn32rCELNye8sYrE9JTp0YaopX429uZX9lql2Whrhb7XaLPVYQab3AVqLxhjj08BOIS7IEZEZyJUtyg49xhXdGEgGQHOAPSJyOao19o6vJL/cW8WV78bxWnoJHeP4WWGfxNEGXI3pQl3N+q/we7m5v7x8gvMTt+RJkbs38z5IvqubY5RbY+fnvSnDh2Ti7YhY5qvnEvTS6Pot17+drFm6edb978pUdfq3+t5cyT2uHn/azfWvOvM+1Wx7azWg8U4ZEDbrzViFKMqbe80+Kx1WljI00/hebot3+poKubgxb6ogODh72veP6Fdw0rxs9xzGWqChVVSP/bXxX3NC6+ab2/mKgr9YzcZL7JDz5smtFQtY5w1gEqOCvJJlnEVHTpSnHWlcp2W9Glv1hgzsB1KaeHkn8K0GuwuV6ThevK0r7kzHrOlziNRJPirkVZJHN1pKVSUlqbfM9lvEnocR3gH0K8v8VvAzcL0FPulb6r/BsXPzfaVTxG2dJkfs3myzaOQ75XeRUUNpcUX8R1M/llyZzC2hwhZu3nW71FW2GXcndqhxOiWuOzM687a+m4BsQWzmJ2keis0aUZxuzTZTyhWw9WMadrNX1eL+xcslQuY1x1kepUNSKjJpGxwlWVWhGctbR4vHmn7h5he0esRHlHstTh7o5xbI4sIAgCAIAgCA6mnqG4LVPWd9T2Y8EZt3v+uqDpLvB3+1Zqr91F8ORo8nztjq0e/O9Jf7NQKqb9aNLMq5nS556YPeSreIVlFHP5Gm51Ksnv0+rNVVDfoz7iu0Wm3soHMPqnEBkS0EucAdhwgrZ09hcEcRjO0VPmlzNP26vc2m0mjTdNJhgRk0naQNjdgGwADUAAckldinQlOSpx1vWZ7LAwNwmJ6ZEqm60s66Okhk2iqXRytcns1nDBA3qOc3N3Zaw2Gjh4ZsT5arLpcFOQ3FUY2TqGI4ZMbM1Jh38ZUyxG+Fv3NPmvc9su2rZX1bPXYWVKdQtc09MDMdIIgg7QQV7idryI8iP9xL5vZEirm4OUW2Pn5qm4qkTipnc7PyUH7RA2iyPiX3fUrXVzrfvflK9r9WzDJXa4ef9rN9a868x7x59v3PNXKPVPzOcyj2+H8vM2FTOjM2/BxW7z5Kzhtpmky4v3UH4vkWLr5pvb+YrCv1jLmS+yQ8+bJLbzb/AJSsae2ibG9nqcGc/Rs73zga50a8IJjfC2LaWs4uFOc9lN8D5WoPZy2ubvBHmiknqE6U4bSa4o+aU4cOycXbELzNWdnGXTS6Lot17+drG3c/N9pVLEbZ0+R+zebLNo5Dvld5FRQ2lxRfxHUz+WXJnMLaHCFm7edbvUVbYZdyd2qHE6Ja47Mxb85bflHm5XcLsviczlzr4/KubNK7+aZu9Sq1XbZusn9lhw92Lx5p+4eYSj1iGUey1OHujnFsjiwgCAIAgCAIDqaeobgtU9Z31PZjwRi0HRaD87h3yFdkr0fJHMUJ5uUm/wCKS+t0a1sfFN5+yR35eqqU1eaR0GMnmYepLwfroM64tb9w9VZxWpGmyFtT4I11TOiRB7KWtlK3F73FrYriRM5tf0ZrZ09hcEcRjO0VPmlzLvs97OVKtN9dr6ZdxyKeL6xzW4pc1sZiWuA2nCVDWhJx0bjY5OxNGnV+PXJ69yOTtRl7j9p3mp4aIrgazFSzq83/ABPmdBYj9Wz5QtfU22dhgnfD0+CFrqFrC5vKaWuB62uB9F7RdqiIspRzsLNcOaP0/wDzsBp7HVaAW1aTxiA14C1wk9EVMu1WMRC6uafI2IcZunuZ+bKkdMc1Z7M57xTaCXE4Y2ytq5K1zg40pOp0dtN7HTEQY6PRao71WRz91c63735SthX6tnIZK7ZHz5M31rzrjIt4muwD7HmrlLqn5nOZR7fD+Xma5VM6MzL9OTB1n0VrC62aPLr+CmvF+xZuvmm9v5io6/WMuZL7JDz5sktvNv8AlKxp7aJ8b2epwZQuFxGOD8Pqp8VuNPkLXU8vc9X8ZDJ+16LzC62SZd2afn7GOrhzhvXPzfaVQxG2dZkfs3myzaOQ75XeRUUNpcUX8R1M/llyZzC2hwhZu3nW71FW2GXcndqhxOiWuOzMW/OW35R5uV3C7L4nM5c6+PyrmzSu7mmbvUqtV22brJ/ZYcPdi8eafuHmEo9YhlHstTh7o5xbI4sIAgCAIAgJKDQXNB1EgHtKxk7JslowU6kYve0vU6l8TxRA2CZgb1rDu0rJI5628SsSNjg7vgq/S+KmjkMbajjZNbmnyZdvS1sNMhrgSSNXRrUFCnJTu0bXKmMozw7hTkm219NZ6uJrcDzBxEgAzkAB0dvgvcS9KRhkOn8E5+Nv19TQVU3xktot4TBkjN2uM4nzV1Tao3OZnhYTyi4PU9Ppfma9H2ofZ4ayiA5rHNbxiaYeQ8NrBhBh7Q92owYbIgQpoyUlc1tahKjUaa1HLVRmVlHUQ1VabOnptaGtDQQA0DMzJ2laybvJs7fDU+jpRityPlWniaWnUQQvIuzTRnVpqpTlCWpo6uy3s687uZRqPDq1BwewkgFrs2lpn3HsMjYHADITGxqRzotI4zBVlSrRlLUcu9hBIIIIyIORBGwha47ZNNXRNRtb2AhriAcssvFLnjim7tFO11gxpcdw6ysqcXOVkQYuvGhSc5eXizMuFjcbi4Ew0xnEE5SenareJlaNu85/ItJSrOf5Vz0GwqJ1BLZ65YcTWtxasRa0uE5ZOIkLJSaVrkcqFOUs9x09+8iJ2nIdJWJI7JXehIwLztQqOy5IyHX0lbCjTzI6dbORyni1iKvw7MdC8e9m5Z2NDGBoIhomTMk5k+KpVJXk2dNg6Sp0IRXdz0nuOkA9REg7wsU7E8oqSaaume8QiAxjc54rGtOXWAvXJvWyOnQp075kUr9xk37qZvd6KxhdbNPl3Zp+fsY6uHOHS2FjRSYGgzEkkzJPR0LXVpXmzs8nUlTw0bb9P1JXMkEHUQR35KO9tJclBTTi9T0fU5YhbU4FqzsX7ja01ZcCQATAMZ6h5qDEO0DZZIpqeJT7lc21QOtsZV+0+S7bmOwZ+pVvCvWjQZdpr4Km/V7+5qU2tDWhoIAaBmZk7Sq05Xk2bnDUlTpRgtyPFop4mOB2g+GaQdpJnuIpKpSlB6mv8nMLaHCBAEAQBAEB9BjMJrPU3F3WstvtVTA3juklxmT9kR596hVOGc9HcbGeLxCoQ+N3blvfgvv9Sq95Jkkk9JzKlSSVka+c5TlnSd34nlemJJTrubk1xG4kLFwi9aJqeIq01aEmuDsWatpfgYcbs8XvHpUcacc56C7VxddUabU5ab733lbTOnFiM9Mme9SZsbWtoKPT1c/pM553ffT9SZ1V5p4i4njRMnoWCjFTsluLUqtaWH6SUm/itr8Cs5xOZzUqVijKTk7vWW7LaXzGN3JftOxjoUM6cbat65mwwuLrubTm9me97ou30IuF1Pjd+IrPo4dyK/7biP8A0l9WTXPeT7NVbVZsyI2Obtad/wCizKx+7eyNpu+8qbGWmkx+KGsq8iqxw/8AFUe2DlsnLsIWEqcZa0WaGMr0dEJNLu3fRnL/AOVvZDgVQ8CD3M0RrubGI0mNeGOM6y2XNz2A9qg6COf4G1eVqrwrd7Sulfw07j8nq1XOMuJJ61YjFRVkaarWqVZZ022/EU6rm8kkbjC9cU9aPKdapTd4Sa4OxZp2t+BxxumWgZnKZPoonTjnLQt5ep4yv0M25yveKWl+L9iLhdT43fiKz6OHciv+24n/ANJfVnq21HFxBJOrIk9AXlOKSukZ42rUlUcZSbWjW/ArKQpEwtVT43fiKw6OHciysZiErKpL6slfaqmFvHdt949KxVOF3oRPPGYhU4PPlv3sj4XU+N34isujh3Ih/bcT/wCkvqxa6jiQHOJyacyTraCvKaSWhd/M9xdSpKSU5N6IvS764pkCkKhM21PAgPcBvKwdOL3FiOLrxSSm0l4slr2qoCIe7kt949AWMacO5byxXxmITVpy1R3vuKilNeeqdQtMtJB6jC8cU9ZnTqzpu8G0/DQWbPbHzm9xydtPwlRzpRtqLuHx1fPu5t6HvfcyCpWc7lOJ3klZqMVqRUqV6tTROTfF3JaNqfIGN0SPeKxlTjZ6EWKOMr58U5ytdb2K1pqSRjdrI5RSNOFk7IVsXiFOUXOWt72VlIUggCAIAgCAICeryGfe8wo47T8i1V6in/NzIFIVT6di8MnayPi9MSe0ZNYPsz3ud6Qo4a5Px9i1iLqFKP8ADf6yftYgUhVPelOHDsnF2xCxzVe5L0suj6Pde/nax4WREWruZL/uv8WkeqirO0fNcy9k6m51mv4Zf2te5VUpRCA2PZq/XWSpiAxMdk9nxAaiOhwnI7xtKA/fvYH2hp2q1nSVG1AbLSp0nEc4HVKxe2pPv8RojqOvaPdx+Y/5f/x4bvq8Is7ZslU5RnoXn3D9k+6ezZmPD83QEzObd8zPJ6we2uD9izDs8/mjykQrMrElapiM7vAAeixjHNViWtVdWee/D0ViNZEQQEtTkt7fNYrWyep1cPPmRLIgJK9YuMnoA7hCxjHNViavXdaWc+5L6KxGsiEICW0ax8rfILCGp8WWMRtL5Y8kRLMrhAT2NkvA6Q78pWFR2jcs4OGfVUe9PkyBZlY+goep2d0S2vluPSZ78/VYU9lE+L66TW93+un3IVmVwgCAIAgCAICetyGfe81HHafkW63UU/5uZApCoenDV/dpXhlJaF+t55XpiX7zpQKZ+wB3bfFQUJXcuJtsp0VCNFrfFL6b/O5QU5qQgCAu3XaGsLi7a2NXgoK8JSSsbPJeJpUJylU3r9LzKSnNYEAQHQey1/Osbg7M03njtGThgjC9h2OEnx3jFP4miaULU4y72/Sx/SHs/fNnvKzmzWnBVFRkT7tZnSOh4iYyIInKDGRCfzz/AJF9i6l12k0nEupPl1Gp8TZ1OjLG2QD2HagOaonivHUD/wAm/qVhLWv1uLFF/u6i8F/cvuRLMrhAEAQElXU3d/2csY63+txNV2YcP/pkayIQgCAICa06x8rPyhYQ1eb5ljE7S+WP9qIVmVwgPVN5aZBgheNJqzM6dSVOSlF2aPK9MAgJrSMx8rPyhYQ1eb5ljEq0l8sf7UQrMrhAEAQBAEAQE9c8WmOonvcR6KOO1L9bi1XdqVJeDf8AU17ECkKp9OxD17j4h4fZQ9ufEPAgCAIAgCAICapyG73/APVYLafkWanUQ4y9jpPYf2tdY34Kkmi4g5cqk/ZUp7trdoWZWP3y3WehfNi4NaC3E9ukoVm5tcQMqlIwJI1ObkYJGWwD+db0uCtZHWijXbhqUyGkawRIdiadrSMJB61DOdpxRssNQzsLWqcOd37GGpjWhAEAQEtXUzcfzOWMdb/W4nq7EOH/ANMiWRAEAQBATWrW09LW+Aj0WEN/FlnFa4vvjH0VvYhWZWCAIAgCAsWxpBE7Wsj8IHoo6bTT4vmW8ZCUZxbWuMP7UvYrqQqBAEAQBAEAQFi1GRTP2I7nOUcNcuPsi5ineFJ/w2+kpFdSFM9O2f3aV4jKWpfreeV6YhAEAQBAEAQBAEBP/wCLc/zH8KP/AL+Rb0PC8Jc1/ggUhUOx9gPbU2F4p1g6pZi7FAcQ+i7/ANtHOA7q1FAfrn+QvZ9t72AWqyOa+uxkteyItNIZuZ1PGfF1h0jUZWLgm03uJoYipCEoReiWtH85kLIhPiAIAgLNYfV0z848R+qji/jkuBdrR/41KXzL1KykKQQBAEBPWHFYeojucf1WEdqX63Fqsv3VJ+DX9T+5AsyqEAQBAEB7qVXOiTMCB1BYqKWolqVqlSym72VlwPCyIggCAIAgCAICeoZYzqLh5H1WCXxPyLNR3oU/ByXJ+5AsysTV2QGdbZ/5OWEXdvj7IsV4KMafjG/9UiFZlcIAgCAIAgCAIAgLleqzRMa3lSS7f/qO5RRUs9tl+tUpLCwhB6btvkU1KUAgOq9hfbq03Y86M46LiC+kTxSRqc0+6/r2jIygNP8AyLd9ntAF7XfzNZ0V6UQ6z13Z8Zo5LX5nomYJkIDgkAQBASOqEtDdgmO1eKNm33ksq0pQjB6o3t5ka9IggCAICeueKwdRPe536LCK+KX63FqvL91Sj4N/1P7ECzKoQBAEAQBAEAQBAEBb0KyIz5oUA0KA9Op5NHW7yYsFtvgvcsyf/Hj80uUTzoVmVgKCHt2fdCh4NCgGhQHzQoBoUA0KAaFANCgGhQDQILn3QoC3Tut5bjDGlsTiLjsyOQz1/wBzQZyIxYpkSydgbiz7x4pYZxJdFtrWapipe8MD2GcL2k8lw3wQdYIB1heGSaes/RLoFG2UzUr0mVCMjLBiGF0HjQDMQkXdJnlWOZUlFak2cT7W3Fwa0Oa0RTdLqfyyQWyeg5bo6V6eXuUKF3TTdUcKgY1zW6QMxU2EzlUjVOUeRQENWxFueRadTmmWncenqMFBcj0KAaFAfNCgPuhQHqrSzA6Gt8RKjp7+LLeLTWYv4Y+qv7nnQqQqHzQoD7oUB80KA+6FAfNCgPuhQHzQoD7oUB80KA1NAgHB0A4OgPNShAaftEd7R6hQ53723gbF0X+wKp/G/pZLmj1wdTGuHB0A0CAaBAODoBwdANAgHB0A4OgHB0BLZ7GHE4nYQATMEkxsAG3eRqQ8LNOzUg4ANLp2uORBGUNyHiV6Y3Jq1x4hio5nazb14J1jqOe9eWPVIuez9lc6nVaW5NLdYiC6ZGfyty60QkVLRc8OJiRmdWYiDqjXO3rXpjcttuQOqNJdBa5mOc5HT0zII68u0e30HW+z1MGiHNHKFU5beO4jwWMdlEmIVqs14vmeva+5TaqRDGzUpkvZ0unlNE9I1dYC9I0y3/im7nUrNV01Mt0tU8V7YxNaxrc2u2TiGY2IZGR7Z+xFna2rXsk0nNa57qTRNOphl0NbrYdURkOheC5+fUbIXOa1okuIaOsuMDxK9PSS23a+k91OoIc0wRr7QRrB6UBDwdANAgIxZziM/Cw9kEeijptaeLLeLjJZje+EeVvYk4OpCoODoBoEA4OgHB0A4OgHB0A4OgHB0A4OgNTQIBoEA0CAoWrFiFMMdygcXuxIMz4Kv0T6XPNssdD9h/Z7afTXcv6BWDUjQID5oEB90CAaBANAgGgQDQIBoEB4qBrSA4gE5CSBO5Ae3WfsQFp1nkNdyQ6YjPCWySBnk0mSOgSNi9MGrG1dYnPPPMHdHj/CGJ09lp4mx2QvD0yrzsrKbXvfDGtGbpyGe3f1L0EXs3ZNPXaQZpQ1sRrw5zJzOYHcgRt3BSix0XZZ0w4dAxAk+JWENlE2I62fF8y614IDhOoNO/Vkdv8AKyISw23QQd4/vah6VXvLsQOoiCOkbctuooeHE+x1xOFqAeCBQxZkay3it3zk5DNs6T2guRlpBGTajAS13UMg07cJieok9oxTPzt9mgkHWCQduYMFDM8uoZFAUqNcVaowyYacWURmIG/Iqth4SjfONzlbE0a2Z0W5fpF7QKyaYaBANAgGgQDQIBoEA0CAaBANAgGgQGnoEPRoEA4OgGgQDg6AcHQDg6AcHQDg6AaBAODoBwdAVreXU2Sym57tQAE69pjYgOeFEvedKSKhyB91p2Nj+jxSxi5GldlV7Za5pkawYg9YnbsXpidPRp4mQAMxrGQzzkRq2/2UPCxYKRBjYY7CMxPih4dVYnNY3E9wa0ay5wDRvJ1Lw9OevytStlbBTOKmwRPuudrkDbllO/t9B0NwU2WenpDk2mxzzuaCT4BYydk2SUYZ9SMe9pFf2Vtgq2IRngx0pG0MMNP4SO2VhSd4JssY+mqeJqRi7q71Ga29DRqQ7Nh1jrG0KUpmxZGNdDmulsa+/I9BzXgLNKmYJJ1me7/ZQFmm3LLZA7T/ALCHpVtoz4u0jZrDdXih4fmVjo4gTrl9U99R6EpKyk1wBaQ4HUWmQe3w7EAFmHQgPugQDQIBwdAODoBoEA4OgGgQDg6AaBANAgNHAEAwBAMAQDAEAwBAMAQDAEAwBAMAQDAEAwBAMAQHitZ2uEHvBgg7CDsKAwDx6bi8AuZjh0ZnA4gTGRnCJy7l6YNWZbo0Q5knWC0A7YLQYntQxNS7DIb8pO8iUPDXYwDMdLR4FAcRfFvqV6721DLWPqMaz3WhrnNkDpOHM9fRABGT0HTezLQMEdBH4XQPBDw7mzj6sjpBB3Eal4eiy2ZlOno6bGsYJhrRAE5nIIDhPaPI5L0xPPsneFQVgwHiuMEIen6E1uTevLyHqV4eg5DL7R7kBUHKPVq7Ah4cj7I2Zpe0HPC6oRvFQgH1QklqMurSFO3WikwQwhlbDsa6oGl2HoEu1IFqLmAIejAEAwBAMAQDAEAwBAMAQDAEAwBAMAQDAE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32" name="AutoShape 8" descr="data:image/jpeg;base64,/9j/4AAQSkZJRgABAQAAAQABAAD/2wCEAAkGBxISEhUSERMVFRUWGBUVGRYXFRUVFRYYFRgWGBgYFhcYHSggGholGxcWITEiJSkrLi4uFx8zODMtNygtLisBCgoKDg0OGhAQGy8lICItKy0vLS0tLy0tLS01LS8uLS0tLS0vLS0tLS0tLS8tLS0tLS0tLS0tLS0tLS0tLS0tLf/AABEIAKQBMgMBEQACEQEDEQH/xAAcAAEAAwEBAQEBAAAAAAAAAAAAAwQFBgIBBwj/xABAEAABAwEEBAsECgICAwAAAAABAAIRAwQFEiETMUFxFCIyM1FhgZGhscEGQlJyFSNigpKy0dLh8AfxosJDU5P/xAAbAQEAAgMBAQAAAAAAAAAAAAAAAwQCBQYBB//EAD0RAAIBAgEICAQDCAMBAQAAAAABAgMRBAUSITEyQXGxEzM0UWGBocEicpHRFVLwFCNigqKy4fEkQlPC8v/aAAwDAQACEQMRAD8A/DUAQBAEAQFm72Uy8Cq4tZtIEn+7ezsQHt9laXkNexokxLjBjrIEDoxRrz2oCvWouYYcIOveOkHaOtARoAgCAIAgCAIAgCAIAgCAIAgCAIAgCAIAgCAIAgCAIAgCAIAgCAIAgCA9U2FxAGskAahmesrxu2kyjFyaitbL/wBB1/gH/wBKf7lH00O8u/hmK/J6r7nitdFZoLnNED7bD4AyirQe8xlk7ExTk4aF4r7lFSlI7a4LBdmG0C31alN1VtM2ctYXwHnGXSGnMFujPzPymCAMe2WCpgFmezBXouM03w1+CoGvAExOuYzOa8bsrmUIuUlFa2YtaiWEtcII6wfEJGSkroyq0Z0pZk1Zk9ku6pVBLGggGOU0Z7iQsZVIx0NktHCVqyzqcbom+g6/wD8dP9yx6aHeTfhmK/J6r7j6Dr/APx0/3J00O8fhmK/J6r7lO02d1M4XiDvB8Qs4yUldFatQqUZZtRWesiWRCbFH2crloc/DSBzGkdhJHU0SfBRSrRiX6OTa9VXStxIa9zPaJDmP+UmfEBYrEQZPPI2Iirqz89J5+ha8BxZAIDhLmAwdWRMrN1oLWytDJ2JmrxhyK9ksT6hIYASMzLmt8yFlKcY6yGjhqtZtU1exZ+g6/wAA/HT/AHLDpod5Y/DMV+T1X3H0HX+Afjp/uTpod4/DMV+T1X3KtosdSny2kdesd4yWUakZamQVcJWpK84tL0+pAsyuaDLmrkAhogiRx6e37yi6aHeXo5NxMldQ9V9z79B1/gH46f7k6aHee/hmK/J6r7j6Dr/APx0/3J00O8fhmK/J6r7le12GpSjGIn7TT5ErKNSMtTIa2ErUUnUja/Anp3NXcAQ0QQCOPT2/eWLrQW8kjk7EySahr8V9z79B1/gH46f7k6aHeZfhmK/J6r7j6Dr/AAD8dP8AcnTQ7x+GYr8nqvuDclf4B+On+5Omh3j8MxX5PVfcq2exve4saBiEyCWjVrzJhZucUrsrww1WdR04rStaLX0HX+Afjp/uWHTQ7yx+GYr8nqvuVrXYqlKMYietp8iVlGpGWpkFbCVqKTqRtfgWG3LXIkNGefLp/uWPTQ7yZZNxTV8z1X3PlS5q7QSWiB9th8A5Omh3j8MxS/6eq+5QUpRCAIAgCAID3SfDgegg9y8krpokpTzKkZ9zTOoBWrO8TuroROXYvBa+h7zlntgkdBI7ltU7q5wM4OEnF7nY3az2sp021KZeGjItdgc3FxiJgyMWfUZ6SoKVS7aNpjsF0VOnNLcr8TQqWwVw0VXBzqLAGuYYcWDjseXTMgcWDyT1uKsGqaaMK+KTsRc7MnUYjGBlijYekLxJLQjKpUlUedJ3ZNcbuK4dBB7x/CqYpaUzochzvTnG2pp/X/RqQqpvbM+IeGDe75qERqAHr6q/h1aByeV6mfiWrakl7+5a9mmtFQ1HAHAJaDmMZ5JI6sz2BK882NlvPck4VVqrlLVHma9Wo5xLnEknWSqB1aW5ELazSS0OBI2SsnGSV2iONelKThGSbW4lxkkSSdWtYsmjrRh3PUioW/FPhmruIjeF+45bI9VRxDg/+1/TSbSpHTkZrtxYJ4x2Z+epZZks3OtoIniKSqKk5fE92n/RIViSvSrM568aAY8gajmNx/mVsaM86N2cblHDKhXcY6npX64m3YqmKm09Ud2XoqNSNptHU4Kr0uHhJd3LR7Er3gAkmAMysUruyJ5zjCLlJ2SI6FpY+cLpjXkRr3rKUJR1oioYqjXv0cr28GuZSvzkt3nyU2G2mavLnVQ4vkXrPyG/KPJQT2mbbD9VDguR7a4HMEEdRleNNaySM4yV4tNeGk+yvD29tLPjXA5ggjpBletW1nkZKSvF3XgY9jqRaHdZcPH+FcqK9FeRzWDqZmUJLvcl6myqR0xk35U5LerF35eit4WOtnP5dq6YU/P29jRs1TExp1SP4VecbSaNzhqnSUYTW9C01MLHO1wPPL1SEc6SQxNXoqM59y/wcytmcMEAQBAEAQBAdTT1DcFqnrO+p7C4I9LwyMK10Jr4ficP+UT6q/Tn+6v3HKYzD3x7p/ma9dZu1ACqKdjqpRUtDRRr2bCcTf4/15ZHYrVGruZocpZPVnUh9Cw1jXtOLp1bWkTl1AT49atnPEN30sBcHZOJBjUCI1t6s+xVMTF6GdBkOrFZ8G9L0+QtjoqUt7vGAoqa+CRexk2sTQXi/WyLihNkRWKpZW1nstNmfaNJowzR1X06jciHYA0EOcZGTh7vWthh38COSyvG2Kl425Fq03MLMZpuLqVUY6ZcGh4AJa5lQNJAe1wIMGDkdRUOJ1o2OQ7Zk++6IlVN4c9dh+tbvPkVsa2wzjsmP/lQ/W5nRN1rXM7OOswLr55v3vylbCv1b8jj8mdsj/NyZvLXnXGReB+vb9zzVyl1T8znMoO2UIP5eZrqmdGY9+jjN3equYXUzm8updJB+HuXrr5pvb+YqGv1jNrkvskPPmyS282/5Ssae2ibG9nqcGZN1WprMWKc41CdUq1Xpynaxz2SsXSw7n0j123cT3elrY8NDSciTqheUKcoN3JMqY2jiIRVNvQ+4uV6wFCQQZaG5dJEH1UMY3q2febOvXUMBnReuKX10MXPzfafRMRtnmR+zebLNo5Dvld5FRQ2lxRfxHUz+WXJlK5KvFLT7pnsP+vFT4mPxJ95qsiVr0pQb2Xfyf8Aop2czXkfG71U09FLyNbh2nlC61Zz9zdVA6wxb85bflHm5XcLsviczlzr4/KubNK7+aZu9Sq1XbZusn9lp8Pdi8eafuHmEo9YhlHstTh7o5xbI4sIAgCAIAgCA6mnqG4LVPWd9T2Y8Eel4ZcCs6jNZjuhrj3Zf9gpoytTa8f1yKFWhnY2nU/hfp/+iyoS/oBC9PGk9DMWlbDTqnoDj57dhIWzg7xXA4fFRUa80t0nzNN9UPAc2MTcTmazkA5zgfsw07BkM160mrMihOUJKUdaDLJp306lN4DGiXYi1pY6HOLYJznDAO2RtMKGNLMjJG0q47p69GdrNWv9fcmBVE6lNPSiKy3g2zW2jWeMTQCCBrhwewkdYxT2K7htl8TmcuK1eL74rmy5ft/063BqdMhzmYzUc1pawl4ptAaC1pyFMGY96JMYjlWjeJWyZVcK6S3kK152Bzdiqhr2uOofotnUi5RaRxOCqxpV4zlqRstvOnr42RGzpnr6lSdCeo6WOVsNbO02TW7j4+Bl3XzzfvflKtV+rZoslu+Mj/NyZvrXnXGRbxNoYB9jzVyl1T8zncem8oQS/h5muqZ0RjX47jNHQ3zJV3Cr4WzmsuSvVjHuXuX7r5pvb+YqCv1jNtkvskPPmyS282/5Ssae2ibG9nqcGYNGxVXjEym9zekNcRl1gLYOUVrZxsKFWavGLfBMhIWRG007M9Txd58h/K83md2qdtzfL/Zt3PzfaVRxG2dRkfs3myzaOQ75XeRUUNpcUX8R1M/llyZzMraHC3eosXbzrd6irbDLmTu1Q4nRLXHZmLfnLb8o83K7hdl8TmcudfH5VzZpXfzTN3qVWq7bN1k/stPh7sXjzT9w8wlHrEMo9lqcPdHOLZHFhAEAQBAEAQHU09Q3Bap6zvqezHgiOzOkHqc8f8j+qymrNcFyIcNPOjLwlJf1MstqQCMs435GcliT203K4f8AWEdDR4k/wsrfBfxIFO+Ice6K9W/8EqwLCOatnOP+Z3mVs6ewuCOIxnaKnzS5mvcNMtLXAgHXxz9U9k8ZlQCSQcpABkSMtaKacmhUw04Uo1GtD+5q2O0MNVxdAkgPALMLRULcQZxomWiGAZBgA2g5ldOzuZ12ummFrqytNnYZNk5YeLZTv0cg/MO6P1U2F3mty6tNN8fb7nq57O0tx7ZI8l5iJu+aSZHw0HT6V67tcjUVU3pyi2x8/JWt4hOzE0eDli38SXg/YnjF9BKW7OjykT3TzrfvflKjr9W/1vLWSe1w8/7Wb615157oFjXF+jDnwQHEniyIyGqVmptRzdxXlhacqqrNfEiNzoBMExsGZO5YpXdieUs2LlZu25azm7XWL3lxy6ugDYtlTgoxSRxOLxEq9aVSWjw7vA27r5pvb+YqlX6xnUZL7JDz5ssuaCIIkHWNUhRJ2d0XZwjOLhLUz01rGgNpswDbxnGZ3r2cnJ3Zhh6EKEcyGo5e08t3zHzWyhso4rE9dPi+Z8cMh1yfGPRerWzGStGPjp9vY27n5vtKo4jbOoyP2bzZZtHId8rvIqKG0uKL+I6mfyy5M5hbQ4Qs3bzrd6irbDLuTu1Q4nRLXHZnh1Cm4y+mHHVmXCBn8JHSs41JRVkytXwdGvJSqRu1o1skdhyDWhoAiBJ8ySvJNt3ZLSpxpQUI6kVrx5p+4eYWVHrEV8o9lqcPdHOLZHFhAEAQBAEAQHU09Q3Bap6zvqezHgipdz+NVHQ8nvJ/RTVloi/A12Tp3qV4d02/rf7F1QGzKVlfNar1QO7JTzVqcTWYWefjKz7rL6aC6oDZo5q2c4/5neZWzp7C4I4jGdoqfNLmfoF3WBlnsbKtaJqU5gkDRsezimTqe8ExGYDmn32rCELNye8sYrE9JTp0YaopX429uZX9lql2Whrhb7XaLPVYQab3AVqLxhjj08BOIS7IEZEZyJUtyg49xhXdGEgGQHOAPSJyOao19o6vJL/cW8WV78bxWnoJHeP4WWGfxNEGXI3pQl3N+q/we7m5v7x8gvMTt+RJkbs38z5IvqubY5RbY+fnvSnDh2Ti7YhY5qvnEvTS6Pot17+drFm6edb978pUdfq3+t5cyT2uHn/azfWvOvM+1Wx7azWg8U4ZEDbrzViFKMqbe80+Kx1WljI00/hebot3+poKubgxb6ogODh72veP6Fdw0rxs9xzGWqChVVSP/bXxX3NC6+ab2/mKgr9YzcZL7JDz5smtFQtY5w1gEqOCvJJlnEVHTpSnHWlcp2W9Glv1hgzsB1KaeHkn8K0GuwuV6ThevK0r7kzHrOlziNRJPirkVZJHN1pKVSUlqbfM9lvEnocR3gH0K8v8VvAzcL0FPulb6r/BsXPzfaVTxG2dJkfs3myzaOQ75XeRUUNpcUX8R1M/llyZzC2hwhZu3nW71FW2GXcndqhxOiWuOzM687a+m4BsQWzmJ2keis0aUZxuzTZTyhWw9WMadrNX1eL+xcslQuY1x1kepUNSKjJpGxwlWVWhGctbR4vHmn7h5he0esRHlHstTh7o5xbI4sIAgCAIAgCA6mnqG4LVPWd9T2Y8EZt3v+uqDpLvB3+1Zqr91F8ORo8nztjq0e/O9Jf7NQKqb9aNLMq5nS556YPeSreIVlFHP5Gm51Ksnv0+rNVVDfoz7iu0Wm3soHMPqnEBkS0EucAdhwgrZ09hcEcRjO0VPmlzNP26vc2m0mjTdNJhgRk0naQNjdgGwADUAAckldinQlOSpx1vWZ7LAwNwmJ6ZEqm60s66Okhk2iqXRytcns1nDBA3qOc3N3Zaw2Gjh4ZsT5arLpcFOQ3FUY2TqGI4ZMbM1Jh38ZUyxG+Fv3NPmvc9su2rZX1bPXYWVKdQtc09MDMdIIgg7QQV7idryI8iP9xL5vZEirm4OUW2Pn5qm4qkTipnc7PyUH7RA2iyPiX3fUrXVzrfvflK9r9WzDJXa4ef9rN9a868x7x59v3PNXKPVPzOcyj2+H8vM2FTOjM2/BxW7z5Kzhtpmky4v3UH4vkWLr5pvb+YrCv1jLmS+yQ8+bJLbzb/AJSsae2ibG9nqcGc/Rs73zga50a8IJjfC2LaWs4uFOc9lN8D5WoPZy2ubvBHmiknqE6U4bSa4o+aU4cOycXbELzNWdnGXTS6Lot17+drG3c/N9pVLEbZ0+R+zebLNo5Dvld5FRQ2lxRfxHUz+WXJnMLaHCFm7edbvUVbYZdyd2qHE6Ja47Mxb85bflHm5XcLsviczlzr4/KubNK7+aZu9Sq1XbZusn9lhw92Lx5p+4eYSj1iGUey1OHujnFsjiwgCAIAgCAIDqaeobgtU9Z31PZjwRi0HRaD87h3yFdkr0fJHMUJ5uUm/wCKS+t0a1sfFN5+yR35eqqU1eaR0GMnmYepLwfroM64tb9w9VZxWpGmyFtT4I11TOiRB7KWtlK3F73FrYriRM5tf0ZrZ09hcEcRjO0VPmlzLvs97OVKtN9dr6ZdxyKeL6xzW4pc1sZiWuA2nCVDWhJx0bjY5OxNGnV+PXJ69yOTtRl7j9p3mp4aIrgazFSzq83/ABPmdBYj9Wz5QtfU22dhgnfD0+CFrqFrC5vKaWuB62uB9F7RdqiIspRzsLNcOaP0/wDzsBp7HVaAW1aTxiA14C1wk9EVMu1WMRC6uafI2IcZunuZ+bKkdMc1Z7M57xTaCXE4Y2ytq5K1zg40pOp0dtN7HTEQY6PRao71WRz91c63735SthX6tnIZK7ZHz5M31rzrjIt4muwD7HmrlLqn5nOZR7fD+Xma5VM6MzL9OTB1n0VrC62aPLr+CmvF+xZuvmm9v5io6/WMuZL7JDz5sktvNv8AlKxp7aJ8b2epwZQuFxGOD8Pqp8VuNPkLXU8vc9X8ZDJ+16LzC62SZd2afn7GOrhzhvXPzfaVQxG2dZkfs3myzaOQ75XeRUUNpcUX8R1M/llyZzC2hwhZu3nW71FW2GXcndqhxOiWuOzMW/OW35R5uV3C7L4nM5c6+PyrmzSu7mmbvUqtV22brJ/ZYcPdi8eafuHmEo9YhlHstTh7o5xbI4sIAgCAIAgJKDQXNB1EgHtKxk7JslowU6kYve0vU6l8TxRA2CZgb1rDu0rJI5628SsSNjg7vgq/S+KmjkMbajjZNbmnyZdvS1sNMhrgSSNXRrUFCnJTu0bXKmMozw7hTkm219NZ6uJrcDzBxEgAzkAB0dvgvcS9KRhkOn8E5+Nv19TQVU3xktot4TBkjN2uM4nzV1Tao3OZnhYTyi4PU9Ppfma9H2ofZ4ayiA5rHNbxiaYeQ8NrBhBh7Q92owYbIgQpoyUlc1tahKjUaa1HLVRmVlHUQ1VabOnptaGtDQQA0DMzJ2laybvJs7fDU+jpRityPlWniaWnUQQvIuzTRnVpqpTlCWpo6uy3s687uZRqPDq1BwewkgFrs2lpn3HsMjYHADITGxqRzotI4zBVlSrRlLUcu9hBIIIIyIORBGwha47ZNNXRNRtb2AhriAcssvFLnjim7tFO11gxpcdw6ysqcXOVkQYuvGhSc5eXizMuFjcbi4Ew0xnEE5SenareJlaNu85/ItJSrOf5Vz0GwqJ1BLZ65YcTWtxasRa0uE5ZOIkLJSaVrkcqFOUs9x09+8iJ2nIdJWJI7JXehIwLztQqOy5IyHX0lbCjTzI6dbORyni1iKvw7MdC8e9m5Z2NDGBoIhomTMk5k+KpVJXk2dNg6Sp0IRXdz0nuOkA9REg7wsU7E8oqSaaume8QiAxjc54rGtOXWAvXJvWyOnQp075kUr9xk37qZvd6KxhdbNPl3Zp+fsY6uHOHS2FjRSYGgzEkkzJPR0LXVpXmzs8nUlTw0bb9P1JXMkEHUQR35KO9tJclBTTi9T0fU5YhbU4FqzsX7ja01ZcCQATAMZ6h5qDEO0DZZIpqeJT7lc21QOtsZV+0+S7bmOwZ+pVvCvWjQZdpr4Km/V7+5qU2tDWhoIAaBmZk7Sq05Xk2bnDUlTpRgtyPFop4mOB2g+GaQdpJnuIpKpSlB6mv8nMLaHCBAEAQBAEB9BjMJrPU3F3WstvtVTA3juklxmT9kR596hVOGc9HcbGeLxCoQ+N3blvfgvv9Sq95Jkkk9JzKlSSVka+c5TlnSd34nlemJJTrubk1xG4kLFwi9aJqeIq01aEmuDsWatpfgYcbs8XvHpUcacc56C7VxddUabU5ab733lbTOnFiM9Mme9SZsbWtoKPT1c/pM553ffT9SZ1V5p4i4njRMnoWCjFTsluLUqtaWH6SUm/itr8Cs5xOZzUqVijKTk7vWW7LaXzGN3JftOxjoUM6cbat65mwwuLrubTm9me97ou30IuF1Pjd+IrPo4dyK/7biP8A0l9WTXPeT7NVbVZsyI2Obtad/wCizKx+7eyNpu+8qbGWmkx+KGsq8iqxw/8AFUe2DlsnLsIWEqcZa0WaGMr0dEJNLu3fRnL/AOVvZDgVQ8CD3M0RrubGI0mNeGOM6y2XNz2A9qg6COf4G1eVqrwrd7Sulfw07j8nq1XOMuJJ61YjFRVkaarWqVZZ022/EU6rm8kkbjC9cU9aPKdapTd4Sa4OxZp2t+BxxumWgZnKZPoonTjnLQt5ep4yv0M25yveKWl+L9iLhdT43fiKz6OHciv+24n/ANJfVnq21HFxBJOrIk9AXlOKSukZ42rUlUcZSbWjW/ArKQpEwtVT43fiKw6OHciysZiErKpL6slfaqmFvHdt949KxVOF3oRPPGYhU4PPlv3sj4XU+N34isujh3Ih/bcT/wCkvqxa6jiQHOJyacyTraCvKaSWhd/M9xdSpKSU5N6IvS764pkCkKhM21PAgPcBvKwdOL3FiOLrxSSm0l4slr2qoCIe7kt949AWMacO5byxXxmITVpy1R3vuKilNeeqdQtMtJB6jC8cU9ZnTqzpu8G0/DQWbPbHzm9xydtPwlRzpRtqLuHx1fPu5t6HvfcyCpWc7lOJ3klZqMVqRUqV6tTROTfF3JaNqfIGN0SPeKxlTjZ6EWKOMr58U5ytdb2K1pqSRjdrI5RSNOFk7IVsXiFOUXOWt72VlIUggCAIAgCAICeryGfe8wo47T8i1V6in/NzIFIVT6di8MnayPi9MSe0ZNYPsz3ud6Qo4a5Px9i1iLqFKP8ADf6yftYgUhVPelOHDsnF2xCxzVe5L0suj6Pde/nax4WREWruZL/uv8WkeqirO0fNcy9k6m51mv4Zf2te5VUpRCA2PZq/XWSpiAxMdk9nxAaiOhwnI7xtKA/fvYH2hp2q1nSVG1AbLSp0nEc4HVKxe2pPv8RojqOvaPdx+Y/5f/x4bvq8Is7ZslU5RnoXn3D9k+6ezZmPD83QEzObd8zPJ6we2uD9izDs8/mjykQrMrElapiM7vAAeixjHNViWtVdWee/D0ViNZEQQEtTkt7fNYrWyep1cPPmRLIgJK9YuMnoA7hCxjHNViavXdaWc+5L6KxGsiEICW0ax8rfILCGp8WWMRtL5Y8kRLMrhAT2NkvA6Q78pWFR2jcs4OGfVUe9PkyBZlY+goep2d0S2vluPSZ78/VYU9lE+L66TW93+un3IVmVwgCAIAgCAICetyGfe81HHafkW63UU/5uZApCoenDV/dpXhlJaF+t55XpiX7zpQKZ+wB3bfFQUJXcuJtsp0VCNFrfFL6b/O5QU5qQgCAu3XaGsLi7a2NXgoK8JSSsbPJeJpUJylU3r9LzKSnNYEAQHQey1/Osbg7M03njtGThgjC9h2OEnx3jFP4miaULU4y72/Sx/SHs/fNnvKzmzWnBVFRkT7tZnSOh4iYyIInKDGRCfzz/AJF9i6l12k0nEupPl1Gp8TZ1OjLG2QD2HagOaonivHUD/wAm/qVhLWv1uLFF/u6i8F/cvuRLMrhAEAQElXU3d/2csY63+txNV2YcP/pkayIQgCAICa06x8rPyhYQ1eb5ljE7S+WP9qIVmVwgPVN5aZBgheNJqzM6dSVOSlF2aPK9MAgJrSMx8rPyhYQ1eb5ljEq0l8sf7UQrMrhAEAQBAEAQE9c8WmOonvcR6KOO1L9bi1XdqVJeDf8AU17ECkKp9OxD17j4h4fZQ9ufEPAgCAIAgCAICapyG73/APVYLafkWanUQ4y9jpPYf2tdY34Kkmi4g5cqk/ZUp7trdoWZWP3y3WehfNi4NaC3E9ukoVm5tcQMqlIwJI1ObkYJGWwD+db0uCtZHWijXbhqUyGkawRIdiadrSMJB61DOdpxRssNQzsLWqcOd37GGpjWhAEAQEtXUzcfzOWMdb/W4nq7EOH/ANMiWRAEAQBATWrW09LW+Aj0WEN/FlnFa4vvjH0VvYhWZWCAIAgCAsWxpBE7Wsj8IHoo6bTT4vmW8ZCUZxbWuMP7UvYrqQqBAEAQBAEAQFi1GRTP2I7nOUcNcuPsi5ineFJ/w2+kpFdSFM9O2f3aV4jKWpfreeV6YhAEAQBAEAQBAEBP/wCLc/zH8KP/AL+Rb0PC8Jc1/ggUhUOx9gPbU2F4p1g6pZi7FAcQ+i7/ANtHOA7q1FAfrn+QvZ9t72AWqyOa+uxkteyItNIZuZ1PGfF1h0jUZWLgm03uJoYipCEoReiWtH85kLIhPiAIAgLNYfV0z848R+qji/jkuBdrR/41KXzL1KykKQQBAEBPWHFYeojucf1WEdqX63Fqsv3VJ+DX9T+5AsyqEAQBAEB7qVXOiTMCB1BYqKWolqVqlSym72VlwPCyIggCAIAgCAICeoZYzqLh5H1WCXxPyLNR3oU/ByXJ+5AsysTV2QGdbZ/5OWEXdvj7IsV4KMafjG/9UiFZlcIAgCAIAgCAIAgLleqzRMa3lSS7f/qO5RRUs9tl+tUpLCwhB6btvkU1KUAgOq9hfbq03Y86M46LiC+kTxSRqc0+6/r2jIygNP8AyLd9ntAF7XfzNZ0V6UQ6z13Z8Zo5LX5nomYJkIDgkAQBASOqEtDdgmO1eKNm33ksq0pQjB6o3t5ka9IggCAICeueKwdRPe536LCK+KX63FqvL91Sj4N/1P7ECzKoQBAEAQBAEAQBAEBb0KyIz5oUA0KA9Op5NHW7yYsFtvgvcsyf/Hj80uUTzoVmVgKCHt2fdCh4NCgGhQHzQoBoUA0KAaFANCgGhQDQILn3QoC3Tut5bjDGlsTiLjsyOQz1/wBzQZyIxYpkSydgbiz7x4pYZxJdFtrWapipe8MD2GcL2k8lw3wQdYIB1heGSaes/RLoFG2UzUr0mVCMjLBiGF0HjQDMQkXdJnlWOZUlFak2cT7W3Fwa0Oa0RTdLqfyyQWyeg5bo6V6eXuUKF3TTdUcKgY1zW6QMxU2EzlUjVOUeRQENWxFueRadTmmWncenqMFBcj0KAaFAfNCgPuhQHqrSzA6Gt8RKjp7+LLeLTWYv4Y+qv7nnQqQqHzQoD7oUB80KA+6FAfNCgPuhQHzQoD7oUB80KA1NAgHB0A4OgPNShAaftEd7R6hQ53723gbF0X+wKp/G/pZLmj1wdTGuHB0A0CAaBAODoBwdANAgHB0A4OgHB0BLZ7GHE4nYQATMEkxsAG3eRqQ8LNOzUg4ANLp2uORBGUNyHiV6Y3Jq1x4hio5nazb14J1jqOe9eWPVIuez9lc6nVaW5NLdYiC6ZGfyty60QkVLRc8OJiRmdWYiDqjXO3rXpjcttuQOqNJdBa5mOc5HT0zII68u0e30HW+z1MGiHNHKFU5beO4jwWMdlEmIVqs14vmeva+5TaqRDGzUpkvZ0unlNE9I1dYC9I0y3/im7nUrNV01Mt0tU8V7YxNaxrc2u2TiGY2IZGR7Z+xFna2rXsk0nNa57qTRNOphl0NbrYdURkOheC5+fUbIXOa1okuIaOsuMDxK9PSS23a+k91OoIc0wRr7QRrB6UBDwdANAgIxZziM/Cw9kEeijptaeLLeLjJZje+EeVvYk4OpCoODoBoEA4OgHB0A4OgHB0A4OgHB0A4OgNTQIBoEA0CAoWrFiFMMdygcXuxIMz4Kv0T6XPNssdD9h/Z7afTXcv6BWDUjQID5oEB90CAaBANAgGgQDQIBoEB4qBrSA4gE5CSBO5Ae3WfsQFp1nkNdyQ6YjPCWySBnk0mSOgSNi9MGrG1dYnPPPMHdHj/CGJ09lp4mx2QvD0yrzsrKbXvfDGtGbpyGe3f1L0EXs3ZNPXaQZpQ1sRrw5zJzOYHcgRt3BSix0XZZ0w4dAxAk+JWENlE2I62fF8y614IDhOoNO/Vkdv8AKyISw23QQd4/vah6VXvLsQOoiCOkbctuooeHE+x1xOFqAeCBQxZkay3it3zk5DNs6T2guRlpBGTajAS13UMg07cJieok9oxTPzt9mgkHWCQduYMFDM8uoZFAUqNcVaowyYacWURmIG/Iqth4SjfONzlbE0a2Z0W5fpF7QKyaYaBANAgGgQDQIBoEA0CAaBANAgGgQGnoEPRoEA4OgGgQDg6AcHQDg6AcHQDg6AaBAODoBwdAVreXU2Sym57tQAE69pjYgOeFEvedKSKhyB91p2Nj+jxSxi5GldlV7Za5pkawYg9YnbsXpidPRp4mQAMxrGQzzkRq2/2UPCxYKRBjYY7CMxPih4dVYnNY3E9wa0ay5wDRvJ1Lw9OevytStlbBTOKmwRPuudrkDbllO/t9B0NwU2WenpDk2mxzzuaCT4BYydk2SUYZ9SMe9pFf2Vtgq2IRngx0pG0MMNP4SO2VhSd4JssY+mqeJqRi7q71Ga29DRqQ7Nh1jrG0KUpmxZGNdDmulsa+/I9BzXgLNKmYJJ1me7/ZQFmm3LLZA7T/ALCHpVtoz4u0jZrDdXih4fmVjo4gTrl9U99R6EpKyk1wBaQ4HUWmQe3w7EAFmHQgPugQDQIBwdAODoBoEA4OgGgQDg6AaBANAgNHAEAwBAMAQDAEAwBAMAQDAEAwBAMAQDAEAwBAMAQHitZ2uEHvBgg7CDsKAwDx6bi8AuZjh0ZnA4gTGRnCJy7l6YNWZbo0Q5knWC0A7YLQYntQxNS7DIb8pO8iUPDXYwDMdLR4FAcRfFvqV6721DLWPqMaz3WhrnNkDpOHM9fRABGT0HTezLQMEdBH4XQPBDw7mzj6sjpBB3Eal4eiy2ZlOno6bGsYJhrRAE5nIIDhPaPI5L0xPPsneFQVgwHiuMEIen6E1uTevLyHqV4eg5DL7R7kBUHKPVq7Ah4cj7I2Zpe0HPC6oRvFQgH1QklqMurSFO3WikwQwhlbDsa6oGl2HoEu1IFqLmAIejAEAwBAMAQDAEAwBAMAQDAEAwBAMAQDAE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34" name="AutoShape 10" descr="Image result for Macbeth"/>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1038" name="Picture 14" descr="http://s3.amazonaws.com/s3.timetoast.com/public/uploads/photos/1794098/macbeth-logo.jpg"/>
          <p:cNvPicPr>
            <a:picLocks noChangeAspect="1" noChangeArrowheads="1"/>
          </p:cNvPicPr>
          <p:nvPr/>
        </p:nvPicPr>
        <p:blipFill>
          <a:blip r:embed="rId3" cstate="print"/>
          <a:srcRect/>
          <a:stretch>
            <a:fillRect/>
          </a:stretch>
        </p:blipFill>
        <p:spPr bwMode="auto">
          <a:xfrm>
            <a:off x="6300192" y="188640"/>
            <a:ext cx="2736304" cy="1132757"/>
          </a:xfrm>
          <a:prstGeom prst="rect">
            <a:avLst/>
          </a:prstGeom>
          <a:noFill/>
        </p:spPr>
      </p:pic>
      <p:sp>
        <p:nvSpPr>
          <p:cNvPr id="13" name="TextBox 12"/>
          <p:cNvSpPr txBox="1"/>
          <p:nvPr/>
        </p:nvSpPr>
        <p:spPr>
          <a:xfrm>
            <a:off x="107504" y="116632"/>
            <a:ext cx="5904656" cy="369332"/>
          </a:xfrm>
          <a:prstGeom prst="rect">
            <a:avLst/>
          </a:prstGeom>
          <a:solidFill>
            <a:schemeClr val="accent4">
              <a:lumMod val="20000"/>
              <a:lumOff val="80000"/>
            </a:schemeClr>
          </a:solidFill>
          <a:ln w="38100">
            <a:solidFill>
              <a:srgbClr val="C00000"/>
            </a:solidFill>
          </a:ln>
        </p:spPr>
        <p:txBody>
          <a:bodyPr wrap="square" rtlCol="0">
            <a:spAutoFit/>
          </a:bodyPr>
          <a:lstStyle/>
          <a:p>
            <a:r>
              <a:rPr lang="en-GB" b="1" dirty="0" smtClean="0"/>
              <a:t>(10) </a:t>
            </a:r>
            <a:r>
              <a:rPr lang="en-GB" b="1" dirty="0" smtClean="0">
                <a:solidFill>
                  <a:srgbClr val="990033"/>
                </a:solidFill>
              </a:rPr>
              <a:t>The Immediate Aftermath of Murder  </a:t>
            </a:r>
            <a:r>
              <a:rPr lang="en-GB" b="1" dirty="0" smtClean="0"/>
              <a:t>– Act 2, Scene 2</a:t>
            </a:r>
            <a:endParaRPr lang="en-GB" b="1" dirty="0"/>
          </a:p>
        </p:txBody>
      </p:sp>
      <p:sp>
        <p:nvSpPr>
          <p:cNvPr id="14" name="TextBox 13"/>
          <p:cNvSpPr txBox="1"/>
          <p:nvPr/>
        </p:nvSpPr>
        <p:spPr>
          <a:xfrm>
            <a:off x="107504" y="620688"/>
            <a:ext cx="6120680" cy="3970318"/>
          </a:xfrm>
          <a:prstGeom prst="rect">
            <a:avLst/>
          </a:prstGeom>
          <a:noFill/>
          <a:ln w="38100">
            <a:solidFill>
              <a:srgbClr val="7030A0"/>
            </a:solidFill>
          </a:ln>
        </p:spPr>
        <p:txBody>
          <a:bodyPr wrap="square" rtlCol="0">
            <a:spAutoFit/>
          </a:bodyPr>
          <a:lstStyle/>
          <a:p>
            <a:r>
              <a:rPr lang="en-GB" i="1" dirty="0" smtClean="0"/>
              <a:t>Macbeth:  </a:t>
            </a:r>
            <a:r>
              <a:rPr lang="en-GB" b="1" dirty="0" smtClean="0">
                <a:solidFill>
                  <a:srgbClr val="FF0000"/>
                </a:solidFill>
              </a:rPr>
              <a:t>I have done the deed</a:t>
            </a:r>
            <a:r>
              <a:rPr lang="en-GB" b="1" dirty="0" smtClean="0"/>
              <a:t>. Didst thou not hear a noise?</a:t>
            </a:r>
          </a:p>
          <a:p>
            <a:r>
              <a:rPr lang="en-GB" i="1" dirty="0" smtClean="0"/>
              <a:t>Lady M:</a:t>
            </a:r>
            <a:r>
              <a:rPr lang="en-GB" b="1" dirty="0" smtClean="0"/>
              <a:t>    I heard the owl scream, and the crickets cry.</a:t>
            </a:r>
          </a:p>
          <a:p>
            <a:r>
              <a:rPr lang="en-GB" b="1" dirty="0" smtClean="0"/>
              <a:t>                   Did you not speak?</a:t>
            </a:r>
          </a:p>
          <a:p>
            <a:r>
              <a:rPr lang="en-GB" i="1" dirty="0" smtClean="0"/>
              <a:t>Macbeth:</a:t>
            </a:r>
            <a:r>
              <a:rPr lang="en-GB" b="1" dirty="0" smtClean="0"/>
              <a:t>  When?</a:t>
            </a:r>
          </a:p>
          <a:p>
            <a:r>
              <a:rPr lang="en-GB" i="1" dirty="0" smtClean="0"/>
              <a:t>Lady M:                  </a:t>
            </a:r>
            <a:r>
              <a:rPr lang="en-GB" b="1" dirty="0" smtClean="0"/>
              <a:t>Now.</a:t>
            </a:r>
          </a:p>
          <a:p>
            <a:r>
              <a:rPr lang="en-GB" i="1" dirty="0" smtClean="0"/>
              <a:t>Macbeth:</a:t>
            </a:r>
            <a:r>
              <a:rPr lang="en-GB" b="1" dirty="0" smtClean="0"/>
              <a:t>                         As I descended?</a:t>
            </a:r>
          </a:p>
          <a:p>
            <a:r>
              <a:rPr lang="en-GB" b="1" dirty="0" smtClean="0"/>
              <a:t>Lady M:     Ay...</a:t>
            </a:r>
          </a:p>
          <a:p>
            <a:r>
              <a:rPr lang="en-GB" b="1" dirty="0" smtClean="0"/>
              <a:t>Macbeth:  </a:t>
            </a:r>
            <a:r>
              <a:rPr lang="en-GB" b="1" dirty="0" smtClean="0">
                <a:solidFill>
                  <a:srgbClr val="FF0000"/>
                </a:solidFill>
              </a:rPr>
              <a:t>This is a sorry sight</a:t>
            </a:r>
            <a:r>
              <a:rPr lang="en-GB" b="1" dirty="0" smtClean="0"/>
              <a:t>.</a:t>
            </a:r>
          </a:p>
          <a:p>
            <a:r>
              <a:rPr lang="en-GB" b="1" dirty="0" smtClean="0"/>
              <a:t>Lady M:     A foolish thought, to say a sorry sight...</a:t>
            </a:r>
          </a:p>
          <a:p>
            <a:r>
              <a:rPr lang="en-GB" b="1" dirty="0" smtClean="0"/>
              <a:t>Macbeth:  One cried  ‘God bless us!’ and ‘Amen’ the other,</a:t>
            </a:r>
          </a:p>
          <a:p>
            <a:r>
              <a:rPr lang="en-GB" b="1" dirty="0" smtClean="0"/>
              <a:t>                   As they had seen me with </a:t>
            </a:r>
            <a:r>
              <a:rPr lang="en-GB" b="1" dirty="0" smtClean="0">
                <a:solidFill>
                  <a:srgbClr val="FF0000"/>
                </a:solidFill>
              </a:rPr>
              <a:t>these </a:t>
            </a:r>
            <a:r>
              <a:rPr lang="en-GB" b="1" u="sng" dirty="0" smtClean="0">
                <a:solidFill>
                  <a:srgbClr val="FF0000"/>
                </a:solidFill>
              </a:rPr>
              <a:t>h</a:t>
            </a:r>
            <a:r>
              <a:rPr lang="en-GB" b="1" dirty="0" smtClean="0">
                <a:solidFill>
                  <a:srgbClr val="FF0000"/>
                </a:solidFill>
              </a:rPr>
              <a:t>angman’s </a:t>
            </a:r>
            <a:r>
              <a:rPr lang="en-GB" b="1" u="sng" dirty="0" smtClean="0">
                <a:solidFill>
                  <a:srgbClr val="FF0000"/>
                </a:solidFill>
              </a:rPr>
              <a:t>h</a:t>
            </a:r>
            <a:r>
              <a:rPr lang="en-GB" b="1" dirty="0" smtClean="0">
                <a:solidFill>
                  <a:srgbClr val="FF0000"/>
                </a:solidFill>
              </a:rPr>
              <a:t>ands</a:t>
            </a:r>
            <a:r>
              <a:rPr lang="en-GB" b="1" dirty="0" smtClean="0"/>
              <a:t>...</a:t>
            </a:r>
          </a:p>
          <a:p>
            <a:r>
              <a:rPr lang="en-GB" b="1" dirty="0" smtClean="0"/>
              <a:t>Lady M:    </a:t>
            </a:r>
            <a:r>
              <a:rPr lang="en-GB" b="1" dirty="0" smtClean="0">
                <a:solidFill>
                  <a:srgbClr val="FF0000"/>
                </a:solidFill>
              </a:rPr>
              <a:t>Consider it not so deeply </a:t>
            </a:r>
            <a:r>
              <a:rPr lang="en-GB" b="1" dirty="0" smtClean="0"/>
              <a:t>...</a:t>
            </a:r>
          </a:p>
          <a:p>
            <a:r>
              <a:rPr lang="en-GB" b="1" dirty="0" smtClean="0"/>
              <a:t>                   These deeds must not be thought</a:t>
            </a:r>
          </a:p>
          <a:p>
            <a:r>
              <a:rPr lang="en-GB" b="1" dirty="0" smtClean="0"/>
              <a:t>                   After these ways; so, </a:t>
            </a:r>
            <a:r>
              <a:rPr lang="en-GB" b="1" dirty="0" smtClean="0">
                <a:solidFill>
                  <a:srgbClr val="FF0000"/>
                </a:solidFill>
              </a:rPr>
              <a:t>it will make us mad</a:t>
            </a:r>
            <a:r>
              <a:rPr lang="en-GB" b="1" dirty="0" smtClean="0"/>
              <a:t>.</a:t>
            </a:r>
          </a:p>
        </p:txBody>
      </p:sp>
      <p:sp>
        <p:nvSpPr>
          <p:cNvPr id="26" name="Horizontal Scroll 25"/>
          <p:cNvSpPr/>
          <p:nvPr/>
        </p:nvSpPr>
        <p:spPr>
          <a:xfrm>
            <a:off x="539552" y="5013176"/>
            <a:ext cx="7992888" cy="1512168"/>
          </a:xfrm>
          <a:prstGeom prst="horizontalScroll">
            <a:avLst>
              <a:gd name="adj" fmla="val 4782"/>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7030A0"/>
                </a:solidFill>
              </a:rPr>
              <a:t>Social/Historical Context:</a:t>
            </a:r>
          </a:p>
          <a:p>
            <a:pPr algn="ctr"/>
            <a:r>
              <a:rPr lang="en-GB" b="1" dirty="0" smtClean="0">
                <a:solidFill>
                  <a:srgbClr val="FFFF00"/>
                </a:solidFill>
              </a:rPr>
              <a:t>Again, it is the strength of a woman which is necessary to keep the husband controlled. Gender reversal again!</a:t>
            </a:r>
          </a:p>
        </p:txBody>
      </p:sp>
      <p:sp>
        <p:nvSpPr>
          <p:cNvPr id="10" name="Rectangle 9"/>
          <p:cNvSpPr/>
          <p:nvPr/>
        </p:nvSpPr>
        <p:spPr>
          <a:xfrm>
            <a:off x="6372200" y="2132856"/>
            <a:ext cx="2664296" cy="1200329"/>
          </a:xfrm>
          <a:prstGeom prst="rect">
            <a:avLst/>
          </a:prstGeom>
          <a:solidFill>
            <a:srgbClr val="FFFF00"/>
          </a:solidFill>
          <a:ln w="38100">
            <a:solidFill>
              <a:srgbClr val="FF0000"/>
            </a:solidFill>
          </a:ln>
        </p:spPr>
        <p:txBody>
          <a:bodyPr wrap="square">
            <a:spAutoFit/>
          </a:bodyPr>
          <a:lstStyle/>
          <a:p>
            <a:r>
              <a:rPr lang="en-GB" b="1" u="sng" dirty="0" smtClean="0">
                <a:solidFill>
                  <a:srgbClr val="FF0000"/>
                </a:solidFill>
              </a:rPr>
              <a:t>L.O.</a:t>
            </a:r>
          </a:p>
          <a:p>
            <a:r>
              <a:rPr lang="en-GB" b="1" dirty="0" smtClean="0">
                <a:solidFill>
                  <a:schemeClr val="accent5">
                    <a:lumMod val="50000"/>
                  </a:schemeClr>
                </a:solidFill>
              </a:rPr>
              <a:t>To revise key themes, characters and language in ‘Macbeth’</a:t>
            </a:r>
            <a:endParaRPr lang="en-GB" dirty="0"/>
          </a:p>
        </p:txBody>
      </p:sp>
      <p:sp>
        <p:nvSpPr>
          <p:cNvPr id="11" name="Line Callout 1 10"/>
          <p:cNvSpPr/>
          <p:nvPr/>
        </p:nvSpPr>
        <p:spPr>
          <a:xfrm>
            <a:off x="5004048" y="908720"/>
            <a:ext cx="3888432" cy="1008112"/>
          </a:xfrm>
          <a:prstGeom prst="borderCallout1">
            <a:avLst>
              <a:gd name="adj1" fmla="val 51918"/>
              <a:gd name="adj2" fmla="val 218"/>
              <a:gd name="adj3" fmla="val -3586"/>
              <a:gd name="adj4" fmla="val -5021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This unemotional statement, again using a euphemism, suggests that M is stunned, shocked</a:t>
            </a:r>
            <a:endParaRPr lang="en-GB" b="1" dirty="0"/>
          </a:p>
        </p:txBody>
      </p:sp>
      <p:sp>
        <p:nvSpPr>
          <p:cNvPr id="12" name="Oval Callout 11"/>
          <p:cNvSpPr/>
          <p:nvPr/>
        </p:nvSpPr>
        <p:spPr>
          <a:xfrm>
            <a:off x="4283968" y="2060848"/>
            <a:ext cx="3240360" cy="792088"/>
          </a:xfrm>
          <a:prstGeom prst="wedgeEllipseCallout">
            <a:avLst>
              <a:gd name="adj1" fmla="val -63848"/>
              <a:gd name="adj2" fmla="val -1094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These short exchanges here build tension</a:t>
            </a:r>
            <a:endParaRPr lang="en-GB" b="1" dirty="0"/>
          </a:p>
        </p:txBody>
      </p:sp>
      <p:sp>
        <p:nvSpPr>
          <p:cNvPr id="15" name="Line Callout 1 14"/>
          <p:cNvSpPr/>
          <p:nvPr/>
        </p:nvSpPr>
        <p:spPr>
          <a:xfrm>
            <a:off x="323528" y="3429000"/>
            <a:ext cx="2880320" cy="612648"/>
          </a:xfrm>
          <a:prstGeom prst="borderCallout1">
            <a:avLst>
              <a:gd name="adj1" fmla="val -101859"/>
              <a:gd name="adj2" fmla="val 65101"/>
              <a:gd name="adj3" fmla="val -2078"/>
              <a:gd name="adj4" fmla="val 5018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There is a sense of immediate regret</a:t>
            </a:r>
            <a:endParaRPr lang="en-GB" b="1" dirty="0"/>
          </a:p>
        </p:txBody>
      </p:sp>
      <p:sp>
        <p:nvSpPr>
          <p:cNvPr id="16" name="Line Callout 1 15"/>
          <p:cNvSpPr/>
          <p:nvPr/>
        </p:nvSpPr>
        <p:spPr>
          <a:xfrm>
            <a:off x="5436096" y="4077072"/>
            <a:ext cx="3528392" cy="792088"/>
          </a:xfrm>
          <a:prstGeom prst="borderCallout1">
            <a:avLst>
              <a:gd name="adj1" fmla="val 51918"/>
              <a:gd name="adj2" fmla="val -218"/>
              <a:gd name="adj3" fmla="val -47624"/>
              <a:gd name="adj4" fmla="val -1686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The alliteration here emphasises M’s realisation of his role as executioner</a:t>
            </a:r>
            <a:endParaRPr lang="en-GB" b="1" dirty="0"/>
          </a:p>
        </p:txBody>
      </p:sp>
      <p:sp>
        <p:nvSpPr>
          <p:cNvPr id="17" name="Line Callout 1 16"/>
          <p:cNvSpPr/>
          <p:nvPr/>
        </p:nvSpPr>
        <p:spPr>
          <a:xfrm>
            <a:off x="467544" y="4725144"/>
            <a:ext cx="2448272" cy="864096"/>
          </a:xfrm>
          <a:prstGeom prst="borderCallout1">
            <a:avLst>
              <a:gd name="adj1" fmla="val -849"/>
              <a:gd name="adj2" fmla="val 49243"/>
              <a:gd name="adj3" fmla="val -98214"/>
              <a:gd name="adj4" fmla="val 10943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She begins her role of comforter, short-lived though it may be!</a:t>
            </a:r>
            <a:endParaRPr lang="en-GB" b="1" dirty="0"/>
          </a:p>
        </p:txBody>
      </p:sp>
      <p:sp>
        <p:nvSpPr>
          <p:cNvPr id="18" name="Line Callout 1 17"/>
          <p:cNvSpPr/>
          <p:nvPr/>
        </p:nvSpPr>
        <p:spPr>
          <a:xfrm>
            <a:off x="4572000" y="5877272"/>
            <a:ext cx="4392488" cy="612648"/>
          </a:xfrm>
          <a:prstGeom prst="borderCallout1">
            <a:avLst>
              <a:gd name="adj1" fmla="val -849"/>
              <a:gd name="adj2" fmla="val 50124"/>
              <a:gd name="adj3" fmla="val -225205"/>
              <a:gd name="adj4" fmla="val 330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Heavily ironic. Both M and his wife display different symptoms of madness</a:t>
            </a:r>
            <a:endParaRPr lang="en-GB"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circle(in)">
                                      <p:cBhvr>
                                        <p:cTn id="12" dur="20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fade">
                                      <p:cBhvr>
                                        <p:cTn id="17" dur="1000"/>
                                        <p:tgtEl>
                                          <p:spTgt spid="26"/>
                                        </p:tgtEl>
                                      </p:cBhvr>
                                    </p:animEffect>
                                    <p:anim calcmode="lin" valueType="num">
                                      <p:cBhvr>
                                        <p:cTn id="18" dur="1000" fill="hold"/>
                                        <p:tgtEl>
                                          <p:spTgt spid="26"/>
                                        </p:tgtEl>
                                        <p:attrNameLst>
                                          <p:attrName>ppt_x</p:attrName>
                                        </p:attrNameLst>
                                      </p:cBhvr>
                                      <p:tavLst>
                                        <p:tav tm="0">
                                          <p:val>
                                            <p:strVal val="#ppt_x"/>
                                          </p:val>
                                        </p:tav>
                                        <p:tav tm="100000">
                                          <p:val>
                                            <p:strVal val="#ppt_x"/>
                                          </p:val>
                                        </p:tav>
                                      </p:tavLst>
                                    </p:anim>
                                    <p:anim calcmode="lin" valueType="num">
                                      <p:cBhvr>
                                        <p:cTn id="19"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 calcmode="lin" valueType="num">
                                      <p:cBhvr additive="base">
                                        <p:cTn id="24" dur="500" fill="hold"/>
                                        <p:tgtEl>
                                          <p:spTgt spid="11"/>
                                        </p:tgtEl>
                                        <p:attrNameLst>
                                          <p:attrName>ppt_x</p:attrName>
                                        </p:attrNameLst>
                                      </p:cBhvr>
                                      <p:tavLst>
                                        <p:tav tm="0">
                                          <p:val>
                                            <p:strVal val="#ppt_x"/>
                                          </p:val>
                                        </p:tav>
                                        <p:tav tm="100000">
                                          <p:val>
                                            <p:strVal val="#ppt_x"/>
                                          </p:val>
                                        </p:tav>
                                      </p:tavLst>
                                    </p:anim>
                                    <p:anim calcmode="lin" valueType="num">
                                      <p:cBhvr additive="base">
                                        <p:cTn id="2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 calcmode="lin" valueType="num">
                                      <p:cBhvr additive="base">
                                        <p:cTn id="30" dur="500" fill="hold"/>
                                        <p:tgtEl>
                                          <p:spTgt spid="12"/>
                                        </p:tgtEl>
                                        <p:attrNameLst>
                                          <p:attrName>ppt_x</p:attrName>
                                        </p:attrNameLst>
                                      </p:cBhvr>
                                      <p:tavLst>
                                        <p:tav tm="0">
                                          <p:val>
                                            <p:strVal val="#ppt_x"/>
                                          </p:val>
                                        </p:tav>
                                        <p:tav tm="100000">
                                          <p:val>
                                            <p:strVal val="#ppt_x"/>
                                          </p:val>
                                        </p:tav>
                                      </p:tavLst>
                                    </p:anim>
                                    <p:anim calcmode="lin" valueType="num">
                                      <p:cBhvr additive="base">
                                        <p:cTn id="3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5"/>
                                        </p:tgtEl>
                                        <p:attrNameLst>
                                          <p:attrName>style.visibility</p:attrName>
                                        </p:attrNameLst>
                                      </p:cBhvr>
                                      <p:to>
                                        <p:strVal val="visible"/>
                                      </p:to>
                                    </p:set>
                                    <p:anim calcmode="lin" valueType="num">
                                      <p:cBhvr additive="base">
                                        <p:cTn id="36" dur="500" fill="hold"/>
                                        <p:tgtEl>
                                          <p:spTgt spid="15"/>
                                        </p:tgtEl>
                                        <p:attrNameLst>
                                          <p:attrName>ppt_x</p:attrName>
                                        </p:attrNameLst>
                                      </p:cBhvr>
                                      <p:tavLst>
                                        <p:tav tm="0">
                                          <p:val>
                                            <p:strVal val="#ppt_x"/>
                                          </p:val>
                                        </p:tav>
                                        <p:tav tm="100000">
                                          <p:val>
                                            <p:strVal val="#ppt_x"/>
                                          </p:val>
                                        </p:tav>
                                      </p:tavLst>
                                    </p:anim>
                                    <p:anim calcmode="lin" valueType="num">
                                      <p:cBhvr additive="base">
                                        <p:cTn id="37"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 calcmode="lin" valueType="num">
                                      <p:cBhvr additive="base">
                                        <p:cTn id="42" dur="500" fill="hold"/>
                                        <p:tgtEl>
                                          <p:spTgt spid="16"/>
                                        </p:tgtEl>
                                        <p:attrNameLst>
                                          <p:attrName>ppt_x</p:attrName>
                                        </p:attrNameLst>
                                      </p:cBhvr>
                                      <p:tavLst>
                                        <p:tav tm="0">
                                          <p:val>
                                            <p:strVal val="#ppt_x"/>
                                          </p:val>
                                        </p:tav>
                                        <p:tav tm="100000">
                                          <p:val>
                                            <p:strVal val="#ppt_x"/>
                                          </p:val>
                                        </p:tav>
                                      </p:tavLst>
                                    </p:anim>
                                    <p:anim calcmode="lin" valueType="num">
                                      <p:cBhvr additive="base">
                                        <p:cTn id="43"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7"/>
                                        </p:tgtEl>
                                        <p:attrNameLst>
                                          <p:attrName>style.visibility</p:attrName>
                                        </p:attrNameLst>
                                      </p:cBhvr>
                                      <p:to>
                                        <p:strVal val="visible"/>
                                      </p:to>
                                    </p:set>
                                    <p:anim calcmode="lin" valueType="num">
                                      <p:cBhvr additive="base">
                                        <p:cTn id="48" dur="500" fill="hold"/>
                                        <p:tgtEl>
                                          <p:spTgt spid="17"/>
                                        </p:tgtEl>
                                        <p:attrNameLst>
                                          <p:attrName>ppt_x</p:attrName>
                                        </p:attrNameLst>
                                      </p:cBhvr>
                                      <p:tavLst>
                                        <p:tav tm="0">
                                          <p:val>
                                            <p:strVal val="#ppt_x"/>
                                          </p:val>
                                        </p:tav>
                                        <p:tav tm="100000">
                                          <p:val>
                                            <p:strVal val="#ppt_x"/>
                                          </p:val>
                                        </p:tav>
                                      </p:tavLst>
                                    </p:anim>
                                    <p:anim calcmode="lin" valueType="num">
                                      <p:cBhvr additive="base">
                                        <p:cTn id="49"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8"/>
                                        </p:tgtEl>
                                        <p:attrNameLst>
                                          <p:attrName>style.visibility</p:attrName>
                                        </p:attrNameLst>
                                      </p:cBhvr>
                                      <p:to>
                                        <p:strVal val="visible"/>
                                      </p:to>
                                    </p:set>
                                    <p:anim calcmode="lin" valueType="num">
                                      <p:cBhvr additive="base">
                                        <p:cTn id="54" dur="500" fill="hold"/>
                                        <p:tgtEl>
                                          <p:spTgt spid="18"/>
                                        </p:tgtEl>
                                        <p:attrNameLst>
                                          <p:attrName>ppt_x</p:attrName>
                                        </p:attrNameLst>
                                      </p:cBhvr>
                                      <p:tavLst>
                                        <p:tav tm="0">
                                          <p:val>
                                            <p:strVal val="#ppt_x"/>
                                          </p:val>
                                        </p:tav>
                                        <p:tav tm="100000">
                                          <p:val>
                                            <p:strVal val="#ppt_x"/>
                                          </p:val>
                                        </p:tav>
                                      </p:tavLst>
                                    </p:anim>
                                    <p:anim calcmode="lin" valueType="num">
                                      <p:cBhvr additive="base">
                                        <p:cTn id="55"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26" grpId="0" animBg="1"/>
      <p:bldP spid="11" grpId="0" animBg="1"/>
      <p:bldP spid="12" grpId="0" animBg="1"/>
      <p:bldP spid="15" grpId="0" animBg="1"/>
      <p:bldP spid="16" grpId="0" animBg="1"/>
      <p:bldP spid="17" grpId="0" animBg="1"/>
      <p:bldP spid="1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Image result for unplugged"/>
          <p:cNvPicPr>
            <a:picLocks noChangeAspect="1" noChangeArrowheads="1"/>
          </p:cNvPicPr>
          <p:nvPr/>
        </p:nvPicPr>
        <p:blipFill>
          <a:blip r:embed="rId2" cstate="print"/>
          <a:srcRect/>
          <a:stretch>
            <a:fillRect/>
          </a:stretch>
        </p:blipFill>
        <p:spPr bwMode="auto">
          <a:xfrm>
            <a:off x="6876256" y="1124744"/>
            <a:ext cx="1979712" cy="1085403"/>
          </a:xfrm>
          <a:prstGeom prst="rect">
            <a:avLst/>
          </a:prstGeom>
          <a:noFill/>
        </p:spPr>
      </p:pic>
      <p:sp>
        <p:nvSpPr>
          <p:cNvPr id="1030" name="AutoShape 6" descr="data:image/jpeg;base64,/9j/4AAQSkZJRgABAQAAAQABAAD/2wCEAAkGBxISEhUSERMVFRUWGBUVGRYXFRUVFRYYFRgWGBgYFhcYHSggGholGxcWITEiJSkrLi4uFx8zODMtNygtLisBCgoKDg0OGhAQGy8lICItKy0vLS0tLy0tLS01LS8uLS0tLS0vLS0tLS0tLS8tLS0tLS0tLS0tLS0tLS0tLS0tLf/AABEIAKQBMgMBEQACEQEDEQH/xAAcAAEAAwEBAQEBAAAAAAAAAAAAAwQFBgIBBwj/xABAEAABAwEEBAsECgICAwAAAAABAAIRAwQFEiETMUFxFCIyM1FhgZGhscEGQlJyFSNigpKy0dLh8AfxosJDU5P/xAAbAQEAAgMBAQAAAAAAAAAAAAAAAwQCBQYBB//EAD0RAAIBAgEICAQDCAMBAQAAAAABAgMRBAUSITEyQXGxEzM0UWGBocEicpHRFVLwFCNigqKy4fEkQlPC8v/aAAwDAQACEQMRAD8A/DUAQBAEAQFm72Uy8Cq4tZtIEn+7ezsQHt9laXkNexokxLjBjrIEDoxRrz2oCvWouYYcIOveOkHaOtARoAgCAIAgCAIAgCAIAgCAIAgCAIAgCAIAgCAIAgCAIAgCAIAgCAIAgCA9U2FxAGskAahmesrxu2kyjFyaitbL/wBB1/gH/wBKf7lH00O8u/hmK/J6r7nitdFZoLnNED7bD4AyirQe8xlk7ExTk4aF4r7lFSlI7a4LBdmG0C31alN1VtM2ctYXwHnGXSGnMFujPzPymCAMe2WCpgFmezBXouM03w1+CoGvAExOuYzOa8bsrmUIuUlFa2YtaiWEtcII6wfEJGSkroyq0Z0pZk1Zk9ku6pVBLGggGOU0Z7iQsZVIx0NktHCVqyzqcbom+g6/wD8dP9yx6aHeTfhmK/J6r7j6Dr/APx0/3J00O8fhmK/J6r7lO02d1M4XiDvB8Qs4yUldFatQqUZZtRWesiWRCbFH2crloc/DSBzGkdhJHU0SfBRSrRiX6OTa9VXStxIa9zPaJDmP+UmfEBYrEQZPPI2Iirqz89J5+ha8BxZAIDhLmAwdWRMrN1oLWytDJ2JmrxhyK9ksT6hIYASMzLmt8yFlKcY6yGjhqtZtU1exZ+g6/wAA/HT/AHLDpod5Y/DMV+T1X3H0HX+Afjp/uTpod4/DMV+T1X3KtosdSny2kdesd4yWUakZamQVcJWpK84tL0+pAsyuaDLmrkAhogiRx6e37yi6aHeXo5NxMldQ9V9z79B1/gH46f7k6aHee/hmK/J6r7j6Dr/APx0/3J00O8fhmK/J6r7le12GpSjGIn7TT5ErKNSMtTIa2ErUUnUja/Anp3NXcAQ0QQCOPT2/eWLrQW8kjk7EySahr8V9z79B1/gH46f7k6aHeZfhmK/J6r7j6Dr/AAD8dP8AcnTQ7x+GYr8nqvuDclf4B+On+5Omh3j8MxX5PVfcq2exve4saBiEyCWjVrzJhZucUrsrww1WdR04rStaLX0HX+Afjp/uWHTQ7yx+GYr8nqvuVrXYqlKMYietp8iVlGpGWpkFbCVqKTqRtfgWG3LXIkNGefLp/uWPTQ7yZZNxTV8z1X3PlS5q7QSWiB9th8A5Omh3j8MxS/6eq+5QUpRCAIAgCAID3SfDgegg9y8krpokpTzKkZ9zTOoBWrO8TuroROXYvBa+h7zlntgkdBI7ltU7q5wM4OEnF7nY3az2sp021KZeGjItdgc3FxiJgyMWfUZ6SoKVS7aNpjsF0VOnNLcr8TQqWwVw0VXBzqLAGuYYcWDjseXTMgcWDyT1uKsGqaaMK+KTsRc7MnUYjGBlijYekLxJLQjKpUlUedJ3ZNcbuK4dBB7x/CqYpaUzochzvTnG2pp/X/RqQqpvbM+IeGDe75qERqAHr6q/h1aByeV6mfiWrakl7+5a9mmtFQ1HAHAJaDmMZ5JI6sz2BK882NlvPck4VVqrlLVHma9Wo5xLnEknWSqB1aW5ELazSS0OBI2SsnGSV2iONelKThGSbW4lxkkSSdWtYsmjrRh3PUioW/FPhmruIjeF+45bI9VRxDg/+1/TSbSpHTkZrtxYJ4x2Z+epZZks3OtoIniKSqKk5fE92n/RIViSvSrM568aAY8gajmNx/mVsaM86N2cblHDKhXcY6npX64m3YqmKm09Ud2XoqNSNptHU4Kr0uHhJd3LR7Er3gAkmAMysUruyJ5zjCLlJ2SI6FpY+cLpjXkRr3rKUJR1oioYqjXv0cr28GuZSvzkt3nyU2G2mavLnVQ4vkXrPyG/KPJQT2mbbD9VDguR7a4HMEEdRleNNaySM4yV4tNeGk+yvD29tLPjXA5ggjpBletW1nkZKSvF3XgY9jqRaHdZcPH+FcqK9FeRzWDqZmUJLvcl6myqR0xk35U5LerF35eit4WOtnP5dq6YU/P29jRs1TExp1SP4VecbSaNzhqnSUYTW9C01MLHO1wPPL1SEc6SQxNXoqM59y/wcytmcMEAQBAEAQBAdTT1DcFqnrO+p7C4I9LwyMK10Jr4ficP+UT6q/Tn+6v3HKYzD3x7p/ma9dZu1ACqKdjqpRUtDRRr2bCcTf4/15ZHYrVGruZocpZPVnUh9Cw1jXtOLp1bWkTl1AT49atnPEN30sBcHZOJBjUCI1t6s+xVMTF6GdBkOrFZ8G9L0+QtjoqUt7vGAoqa+CRexk2sTQXi/WyLihNkRWKpZW1nstNmfaNJowzR1X06jciHYA0EOcZGTh7vWthh38COSyvG2Kl425Fq03MLMZpuLqVUY6ZcGh4AJa5lQNJAe1wIMGDkdRUOJ1o2OQ7Zk++6IlVN4c9dh+tbvPkVsa2wzjsmP/lQ/W5nRN1rXM7OOswLr55v3vylbCv1b8jj8mdsj/NyZvLXnXGReB+vb9zzVyl1T8znMoO2UIP5eZrqmdGY9+jjN3equYXUzm8updJB+HuXrr5pvb+YqGv1jNrkvskPPmyS282/5Ssae2ibG9nqcGZN1WprMWKc41CdUq1Xpynaxz2SsXSw7n0j123cT3elrY8NDSciTqheUKcoN3JMqY2jiIRVNvQ+4uV6wFCQQZaG5dJEH1UMY3q2febOvXUMBnReuKX10MXPzfafRMRtnmR+zebLNo5Dvld5FRQ2lxRfxHUz+WXJlK5KvFLT7pnsP+vFT4mPxJ95qsiVr0pQb2Xfyf8Aop2czXkfG71U09FLyNbh2nlC61Zz9zdVA6wxb85bflHm5XcLsviczlzr4/KubNK7+aZu9Sq1XbZusn9lp8Pdi8eafuHmEo9YhlHstTh7o5xbI4sIAgCAIAgCA6mnqG4LVPWd9T2Y8Eel4ZcCs6jNZjuhrj3Zf9gpoytTa8f1yKFWhnY2nU/hfp/+iyoS/oBC9PGk9DMWlbDTqnoDj57dhIWzg7xXA4fFRUa80t0nzNN9UPAc2MTcTmazkA5zgfsw07BkM160mrMihOUJKUdaDLJp306lN4DGiXYi1pY6HOLYJznDAO2RtMKGNLMjJG0q47p69GdrNWv9fcmBVE6lNPSiKy3g2zW2jWeMTQCCBrhwewkdYxT2K7htl8TmcuK1eL74rmy5ft/063BqdMhzmYzUc1pawl4ptAaC1pyFMGY96JMYjlWjeJWyZVcK6S3kK152Bzdiqhr2uOofotnUi5RaRxOCqxpV4zlqRstvOnr42RGzpnr6lSdCeo6WOVsNbO02TW7j4+Bl3XzzfvflKtV+rZoslu+Mj/NyZvrXnXGRbxNoYB9jzVyl1T8zncem8oQS/h5muqZ0RjX47jNHQ3zJV3Cr4WzmsuSvVjHuXuX7r5pvb+YqCv1jNtkvskPPmyS282/5Ssae2ibG9nqcGYNGxVXjEym9zekNcRl1gLYOUVrZxsKFWavGLfBMhIWRG007M9Txd58h/K83md2qdtzfL/Zt3PzfaVRxG2dRkfs3myzaOQ75XeRUUNpcUX8R1M/llyZzMraHC3eosXbzrd6irbDLmTu1Q4nRLXHZmLfnLb8o83K7hdl8TmcudfH5VzZpXfzTN3qVWq7bN1k/stPh7sXjzT9w8wlHrEMo9lqcPdHOLZHFhAEAQBAEAQHU09Q3Bap6zvqezHgiOzOkHqc8f8j+qymrNcFyIcNPOjLwlJf1MstqQCMs435GcliT203K4f8AWEdDR4k/wsrfBfxIFO+Ice6K9W/8EqwLCOatnOP+Z3mVs6ewuCOIxnaKnzS5mvcNMtLXAgHXxz9U9k8ZlQCSQcpABkSMtaKacmhUw04Uo1GtD+5q2O0MNVxdAkgPALMLRULcQZxomWiGAZBgA2g5ldOzuZ12ummFrqytNnYZNk5YeLZTv0cg/MO6P1U2F3mty6tNN8fb7nq57O0tx7ZI8l5iJu+aSZHw0HT6V67tcjUVU3pyi2x8/JWt4hOzE0eDli38SXg/YnjF9BKW7OjykT3TzrfvflKjr9W/1vLWSe1w8/7Wb615157oFjXF+jDnwQHEniyIyGqVmptRzdxXlhacqqrNfEiNzoBMExsGZO5YpXdieUs2LlZu25azm7XWL3lxy6ugDYtlTgoxSRxOLxEq9aVSWjw7vA27r5pvb+YqlX6xnUZL7JDz5ssuaCIIkHWNUhRJ2d0XZwjOLhLUz01rGgNpswDbxnGZ3r2cnJ3Zhh6EKEcyGo5e08t3zHzWyhso4rE9dPi+Z8cMh1yfGPRerWzGStGPjp9vY27n5vtKo4jbOoyP2bzZZtHId8rvIqKG0uKL+I6mfyy5M5hbQ4Qs3bzrd6irbDLuTu1Q4nRLXHZnh1Cm4y+mHHVmXCBn8JHSs41JRVkytXwdGvJSqRu1o1skdhyDWhoAiBJ8ySvJNt3ZLSpxpQUI6kVrx5p+4eYWVHrEV8o9lqcPdHOLZHFhAEAQBAEAQHU09Q3Bap6zvqezHgipdz+NVHQ8nvJ/RTVloi/A12Tp3qV4d02/rf7F1QGzKVlfNar1QO7JTzVqcTWYWefjKz7rL6aC6oDZo5q2c4/5neZWzp7C4I4jGdoqfNLmfoF3WBlnsbKtaJqU5gkDRsezimTqe8ExGYDmn32rCELNye8sYrE9JTp0YaopX429uZX9lql2Whrhb7XaLPVYQab3AVqLxhjj08BOIS7IEZEZyJUtyg49xhXdGEgGQHOAPSJyOao19o6vJL/cW8WV78bxWnoJHeP4WWGfxNEGXI3pQl3N+q/we7m5v7x8gvMTt+RJkbs38z5IvqubY5RbY+fnvSnDh2Ti7YhY5qvnEvTS6Pot17+drFm6edb978pUdfq3+t5cyT2uHn/azfWvOvM+1Wx7azWg8U4ZEDbrzViFKMqbe80+Kx1WljI00/hebot3+poKubgxb6ogODh72veP6Fdw0rxs9xzGWqChVVSP/bXxX3NC6+ab2/mKgr9YzcZL7JDz5smtFQtY5w1gEqOCvJJlnEVHTpSnHWlcp2W9Glv1hgzsB1KaeHkn8K0GuwuV6ThevK0r7kzHrOlziNRJPirkVZJHN1pKVSUlqbfM9lvEnocR3gH0K8v8VvAzcL0FPulb6r/BsXPzfaVTxG2dJkfs3myzaOQ75XeRUUNpcUX8R1M/llyZzC2hwhZu3nW71FW2GXcndqhxOiWuOzM687a+m4BsQWzmJ2keis0aUZxuzTZTyhWw9WMadrNX1eL+xcslQuY1x1kepUNSKjJpGxwlWVWhGctbR4vHmn7h5he0esRHlHstTh7o5xbI4sIAgCAIAgCA6mnqG4LVPWd9T2Y8EZt3v+uqDpLvB3+1Zqr91F8ORo8nztjq0e/O9Jf7NQKqb9aNLMq5nS556YPeSreIVlFHP5Gm51Ksnv0+rNVVDfoz7iu0Wm3soHMPqnEBkS0EucAdhwgrZ09hcEcRjO0VPmlzNP26vc2m0mjTdNJhgRk0naQNjdgGwADUAAckldinQlOSpx1vWZ7LAwNwmJ6ZEqm60s66Okhk2iqXRytcns1nDBA3qOc3N3Zaw2Gjh4ZsT5arLpcFOQ3FUY2TqGI4ZMbM1Jh38ZUyxG+Fv3NPmvc9su2rZX1bPXYWVKdQtc09MDMdIIgg7QQV7idryI8iP9xL5vZEirm4OUW2Pn5qm4qkTipnc7PyUH7RA2iyPiX3fUrXVzrfvflK9r9WzDJXa4ef9rN9a868x7x59v3PNXKPVPzOcyj2+H8vM2FTOjM2/BxW7z5Kzhtpmky4v3UH4vkWLr5pvb+YrCv1jLmS+yQ8+bJLbzb/AJSsae2ibG9nqcGc/Rs73zga50a8IJjfC2LaWs4uFOc9lN8D5WoPZy2ubvBHmiknqE6U4bSa4o+aU4cOycXbELzNWdnGXTS6Lot17+drG3c/N9pVLEbZ0+R+zebLNo5Dvld5FRQ2lxRfxHUz+WXJnMLaHCFm7edbvUVbYZdyd2qHE6Ja47Mxb85bflHm5XcLsviczlzr4/KubNK7+aZu9Sq1XbZusn9lhw92Lx5p+4eYSj1iGUey1OHujnFsjiwgCAIAgCAIDqaeobgtU9Z31PZjwRi0HRaD87h3yFdkr0fJHMUJ5uUm/wCKS+t0a1sfFN5+yR35eqqU1eaR0GMnmYepLwfroM64tb9w9VZxWpGmyFtT4I11TOiRB7KWtlK3F73FrYriRM5tf0ZrZ09hcEcRjO0VPmlzLvs97OVKtN9dr6ZdxyKeL6xzW4pc1sZiWuA2nCVDWhJx0bjY5OxNGnV+PXJ69yOTtRl7j9p3mp4aIrgazFSzq83/ABPmdBYj9Wz5QtfU22dhgnfD0+CFrqFrC5vKaWuB62uB9F7RdqiIspRzsLNcOaP0/wDzsBp7HVaAW1aTxiA14C1wk9EVMu1WMRC6uafI2IcZunuZ+bKkdMc1Z7M57xTaCXE4Y2ytq5K1zg40pOp0dtN7HTEQY6PRao71WRz91c63735SthX6tnIZK7ZHz5M31rzrjIt4muwD7HmrlLqn5nOZR7fD+Xma5VM6MzL9OTB1n0VrC62aPLr+CmvF+xZuvmm9v5io6/WMuZL7JDz5sktvNv8AlKxp7aJ8b2epwZQuFxGOD8Pqp8VuNPkLXU8vc9X8ZDJ+16LzC62SZd2afn7GOrhzhvXPzfaVQxG2dZkfs3myzaOQ75XeRUUNpcUX8R1M/llyZzC2hwhZu3nW71FW2GXcndqhxOiWuOzMW/OW35R5uV3C7L4nM5c6+PyrmzSu7mmbvUqtV22brJ/ZYcPdi8eafuHmEo9YhlHstTh7o5xbI4sIAgCAIAgJKDQXNB1EgHtKxk7JslowU6kYve0vU6l8TxRA2CZgb1rDu0rJI5628SsSNjg7vgq/S+KmjkMbajjZNbmnyZdvS1sNMhrgSSNXRrUFCnJTu0bXKmMozw7hTkm219NZ6uJrcDzBxEgAzkAB0dvgvcS9KRhkOn8E5+Nv19TQVU3xktot4TBkjN2uM4nzV1Tao3OZnhYTyi4PU9Ppfma9H2ofZ4ayiA5rHNbxiaYeQ8NrBhBh7Q92owYbIgQpoyUlc1tahKjUaa1HLVRmVlHUQ1VabOnptaGtDQQA0DMzJ2laybvJs7fDU+jpRityPlWniaWnUQQvIuzTRnVpqpTlCWpo6uy3s687uZRqPDq1BwewkgFrs2lpn3HsMjYHADITGxqRzotI4zBVlSrRlLUcu9hBIIIIyIORBGwha47ZNNXRNRtb2AhriAcssvFLnjim7tFO11gxpcdw6ysqcXOVkQYuvGhSc5eXizMuFjcbi4Ew0xnEE5SenareJlaNu85/ItJSrOf5Vz0GwqJ1BLZ65YcTWtxasRa0uE5ZOIkLJSaVrkcqFOUs9x09+8iJ2nIdJWJI7JXehIwLztQqOy5IyHX0lbCjTzI6dbORyni1iKvw7MdC8e9m5Z2NDGBoIhomTMk5k+KpVJXk2dNg6Sp0IRXdz0nuOkA9REg7wsU7E8oqSaaume8QiAxjc54rGtOXWAvXJvWyOnQp075kUr9xk37qZvd6KxhdbNPl3Zp+fsY6uHOHS2FjRSYGgzEkkzJPR0LXVpXmzs8nUlTw0bb9P1JXMkEHUQR35KO9tJclBTTi9T0fU5YhbU4FqzsX7ja01ZcCQATAMZ6h5qDEO0DZZIpqeJT7lc21QOtsZV+0+S7bmOwZ+pVvCvWjQZdpr4Km/V7+5qU2tDWhoIAaBmZk7Sq05Xk2bnDUlTpRgtyPFop4mOB2g+GaQdpJnuIpKpSlB6mv8nMLaHCBAEAQBAEB9BjMJrPU3F3WstvtVTA3juklxmT9kR596hVOGc9HcbGeLxCoQ+N3blvfgvv9Sq95Jkkk9JzKlSSVka+c5TlnSd34nlemJJTrubk1xG4kLFwi9aJqeIq01aEmuDsWatpfgYcbs8XvHpUcacc56C7VxddUabU5ab733lbTOnFiM9Mme9SZsbWtoKPT1c/pM553ffT9SZ1V5p4i4njRMnoWCjFTsluLUqtaWH6SUm/itr8Cs5xOZzUqVijKTk7vWW7LaXzGN3JftOxjoUM6cbat65mwwuLrubTm9me97ou30IuF1Pjd+IrPo4dyK/7biP8A0l9WTXPeT7NVbVZsyI2Obtad/wCizKx+7eyNpu+8qbGWmkx+KGsq8iqxw/8AFUe2DlsnLsIWEqcZa0WaGMr0dEJNLu3fRnL/AOVvZDgVQ8CD3M0RrubGI0mNeGOM6y2XNz2A9qg6COf4G1eVqrwrd7Sulfw07j8nq1XOMuJJ61YjFRVkaarWqVZZ022/EU6rm8kkbjC9cU9aPKdapTd4Sa4OxZp2t+BxxumWgZnKZPoonTjnLQt5ep4yv0M25yveKWl+L9iLhdT43fiKz6OHciv+24n/ANJfVnq21HFxBJOrIk9AXlOKSukZ42rUlUcZSbWjW/ArKQpEwtVT43fiKw6OHciysZiErKpL6slfaqmFvHdt949KxVOF3oRPPGYhU4PPlv3sj4XU+N34isujh3Ih/bcT/wCkvqxa6jiQHOJyacyTraCvKaSWhd/M9xdSpKSU5N6IvS764pkCkKhM21PAgPcBvKwdOL3FiOLrxSSm0l4slr2qoCIe7kt949AWMacO5byxXxmITVpy1R3vuKilNeeqdQtMtJB6jC8cU9ZnTqzpu8G0/DQWbPbHzm9xydtPwlRzpRtqLuHx1fPu5t6HvfcyCpWc7lOJ3klZqMVqRUqV6tTROTfF3JaNqfIGN0SPeKxlTjZ6EWKOMr58U5ytdb2K1pqSRjdrI5RSNOFk7IVsXiFOUXOWt72VlIUggCAIAgCAICeryGfe8wo47T8i1V6in/NzIFIVT6di8MnayPi9MSe0ZNYPsz3ud6Qo4a5Px9i1iLqFKP8ADf6yftYgUhVPelOHDsnF2xCxzVe5L0suj6Pde/nax4WREWruZL/uv8WkeqirO0fNcy9k6m51mv4Zf2te5VUpRCA2PZq/XWSpiAxMdk9nxAaiOhwnI7xtKA/fvYH2hp2q1nSVG1AbLSp0nEc4HVKxe2pPv8RojqOvaPdx+Y/5f/x4bvq8Is7ZslU5RnoXn3D9k+6ezZmPD83QEzObd8zPJ6we2uD9izDs8/mjykQrMrElapiM7vAAeixjHNViWtVdWee/D0ViNZEQQEtTkt7fNYrWyep1cPPmRLIgJK9YuMnoA7hCxjHNViavXdaWc+5L6KxGsiEICW0ax8rfILCGp8WWMRtL5Y8kRLMrhAT2NkvA6Q78pWFR2jcs4OGfVUe9PkyBZlY+goep2d0S2vluPSZ78/VYU9lE+L66TW93+un3IVmVwgCAIAgCAICetyGfe81HHafkW63UU/5uZApCoenDV/dpXhlJaF+t55XpiX7zpQKZ+wB3bfFQUJXcuJtsp0VCNFrfFL6b/O5QU5qQgCAu3XaGsLi7a2NXgoK8JSSsbPJeJpUJylU3r9LzKSnNYEAQHQey1/Osbg7M03njtGThgjC9h2OEnx3jFP4miaULU4y72/Sx/SHs/fNnvKzmzWnBVFRkT7tZnSOh4iYyIInKDGRCfzz/AJF9i6l12k0nEupPl1Gp8TZ1OjLG2QD2HagOaonivHUD/wAm/qVhLWv1uLFF/u6i8F/cvuRLMrhAEAQElXU3d/2csY63+txNV2YcP/pkayIQgCAICa06x8rPyhYQ1eb5ljE7S+WP9qIVmVwgPVN5aZBgheNJqzM6dSVOSlF2aPK9MAgJrSMx8rPyhYQ1eb5ljEq0l8sf7UQrMrhAEAQBAEAQE9c8WmOonvcR6KOO1L9bi1XdqVJeDf8AU17ECkKp9OxD17j4h4fZQ9ufEPAgCAIAgCAICapyG73/APVYLafkWanUQ4y9jpPYf2tdY34Kkmi4g5cqk/ZUp7trdoWZWP3y3WehfNi4NaC3E9ukoVm5tcQMqlIwJI1ObkYJGWwD+db0uCtZHWijXbhqUyGkawRIdiadrSMJB61DOdpxRssNQzsLWqcOd37GGpjWhAEAQEtXUzcfzOWMdb/W4nq7EOH/ANMiWRAEAQBATWrW09LW+Aj0WEN/FlnFa4vvjH0VvYhWZWCAIAgCAsWxpBE7Wsj8IHoo6bTT4vmW8ZCUZxbWuMP7UvYrqQqBAEAQBAEAQFi1GRTP2I7nOUcNcuPsi5ineFJ/w2+kpFdSFM9O2f3aV4jKWpfreeV6YhAEAQBAEAQBAEBP/wCLc/zH8KP/AL+Rb0PC8Jc1/ggUhUOx9gPbU2F4p1g6pZi7FAcQ+i7/ANtHOA7q1FAfrn+QvZ9t72AWqyOa+uxkteyItNIZuZ1PGfF1h0jUZWLgm03uJoYipCEoReiWtH85kLIhPiAIAgLNYfV0z848R+qji/jkuBdrR/41KXzL1KykKQQBAEBPWHFYeojucf1WEdqX63Fqsv3VJ+DX9T+5AsyqEAQBAEB7qVXOiTMCB1BYqKWolqVqlSym72VlwPCyIggCAIAgCAICeoZYzqLh5H1WCXxPyLNR3oU/ByXJ+5AsysTV2QGdbZ/5OWEXdvj7IsV4KMafjG/9UiFZlcIAgCAIAgCAIAgLleqzRMa3lSS7f/qO5RRUs9tl+tUpLCwhB6btvkU1KUAgOq9hfbq03Y86M46LiC+kTxSRqc0+6/r2jIygNP8AyLd9ntAF7XfzNZ0V6UQ6z13Z8Zo5LX5nomYJkIDgkAQBASOqEtDdgmO1eKNm33ksq0pQjB6o3t5ka9IggCAICeueKwdRPe536LCK+KX63FqvL91Sj4N/1P7ECzKoQBAEAQBAEAQBAEBb0KyIz5oUA0KA9Op5NHW7yYsFtvgvcsyf/Hj80uUTzoVmVgKCHt2fdCh4NCgGhQHzQoBoUA0KAaFANCgGhQDQILn3QoC3Tut5bjDGlsTiLjsyOQz1/wBzQZyIxYpkSydgbiz7x4pYZxJdFtrWapipe8MD2GcL2k8lw3wQdYIB1heGSaes/RLoFG2UzUr0mVCMjLBiGF0HjQDMQkXdJnlWOZUlFak2cT7W3Fwa0Oa0RTdLqfyyQWyeg5bo6V6eXuUKF3TTdUcKgY1zW6QMxU2EzlUjVOUeRQENWxFueRadTmmWncenqMFBcj0KAaFAfNCgPuhQHqrSzA6Gt8RKjp7+LLeLTWYv4Y+qv7nnQqQqHzQoD7oUB80KA+6FAfNCgPuhQHzQoD7oUB80KA1NAgHB0A4OgPNShAaftEd7R6hQ53723gbF0X+wKp/G/pZLmj1wdTGuHB0A0CAaBAODoBwdANAgHB0A4OgHB0BLZ7GHE4nYQATMEkxsAG3eRqQ8LNOzUg4ANLp2uORBGUNyHiV6Y3Jq1x4hio5nazb14J1jqOe9eWPVIuez9lc6nVaW5NLdYiC6ZGfyty60QkVLRc8OJiRmdWYiDqjXO3rXpjcttuQOqNJdBa5mOc5HT0zII68u0e30HW+z1MGiHNHKFU5beO4jwWMdlEmIVqs14vmeva+5TaqRDGzUpkvZ0unlNE9I1dYC9I0y3/im7nUrNV01Mt0tU8V7YxNaxrc2u2TiGY2IZGR7Z+xFna2rXsk0nNa57qTRNOphl0NbrYdURkOheC5+fUbIXOa1okuIaOsuMDxK9PSS23a+k91OoIc0wRr7QRrB6UBDwdANAgIxZziM/Cw9kEeijptaeLLeLjJZje+EeVvYk4OpCoODoBoEA4OgHB0A4OgHB0A4OgHB0A4OgNTQIBoEA0CAoWrFiFMMdygcXuxIMz4Kv0T6XPNssdD9h/Z7afTXcv6BWDUjQID5oEB90CAaBANAgGgQDQIBoEB4qBrSA4gE5CSBO5Ae3WfsQFp1nkNdyQ6YjPCWySBnk0mSOgSNi9MGrG1dYnPPPMHdHj/CGJ09lp4mx2QvD0yrzsrKbXvfDGtGbpyGe3f1L0EXs3ZNPXaQZpQ1sRrw5zJzOYHcgRt3BSix0XZZ0w4dAxAk+JWENlE2I62fF8y614IDhOoNO/Vkdv8AKyISw23QQd4/vah6VXvLsQOoiCOkbctuooeHE+x1xOFqAeCBQxZkay3it3zk5DNs6T2guRlpBGTajAS13UMg07cJieok9oxTPzt9mgkHWCQduYMFDM8uoZFAUqNcVaowyYacWURmIG/Iqth4SjfONzlbE0a2Z0W5fpF7QKyaYaBANAgGgQDQIBoEA0CAaBANAgGgQGnoEPRoEA4OgGgQDg6AcHQDg6AcHQDg6AaBAODoBwdAVreXU2Sym57tQAE69pjYgOeFEvedKSKhyB91p2Nj+jxSxi5GldlV7Za5pkawYg9YnbsXpidPRp4mQAMxrGQzzkRq2/2UPCxYKRBjYY7CMxPih4dVYnNY3E9wa0ay5wDRvJ1Lw9OevytStlbBTOKmwRPuudrkDbllO/t9B0NwU2WenpDk2mxzzuaCT4BYydk2SUYZ9SMe9pFf2Vtgq2IRngx0pG0MMNP4SO2VhSd4JssY+mqeJqRi7q71Ga29DRqQ7Nh1jrG0KUpmxZGNdDmulsa+/I9BzXgLNKmYJJ1me7/ZQFmm3LLZA7T/ALCHpVtoz4u0jZrDdXih4fmVjo4gTrl9U99R6EpKyk1wBaQ4HUWmQe3w7EAFmHQgPugQDQIBwdAODoBoEA4OgGgQDg6AaBANAgNHAEAwBAMAQDAEAwBAMAQDAEAwBAMAQDAEAwBAMAQHitZ2uEHvBgg7CDsKAwDx6bi8AuZjh0ZnA4gTGRnCJy7l6YNWZbo0Q5knWC0A7YLQYntQxNS7DIb8pO8iUPDXYwDMdLR4FAcRfFvqV6721DLWPqMaz3WhrnNkDpOHM9fRABGT0HTezLQMEdBH4XQPBDw7mzj6sjpBB3Eal4eiy2ZlOno6bGsYJhrRAE5nIIDhPaPI5L0xPPsneFQVgwHiuMEIen6E1uTevLyHqV4eg5DL7R7kBUHKPVq7Ah4cj7I2Zpe0HPC6oRvFQgH1QklqMurSFO3WikwQwhlbDsa6oGl2HoEu1IFqLmAIejAEAwBAMAQDAEAwBAMAQDAEAwBAMAQDAE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32" name="AutoShape 8" descr="data:image/jpeg;base64,/9j/4AAQSkZJRgABAQAAAQABAAD/2wCEAAkGBxISEhUSERMVFRUWGBUVGRYXFRUVFRYYFRgWGBgYFhcYHSggGholGxcWITEiJSkrLi4uFx8zODMtNygtLisBCgoKDg0OGhAQGy8lICItKy0vLS0tLy0tLS01LS8uLS0tLS0vLS0tLS0tLS8tLS0tLS0tLS0tLS0tLS0tLS0tLf/AABEIAKQBMgMBEQACEQEDEQH/xAAcAAEAAwEBAQEBAAAAAAAAAAAAAwQFBgIBBwj/xABAEAABAwEEBAsECgICAwAAAAABAAIRAwQFEiETMUFxFCIyM1FhgZGhscEGQlJyFSNigpKy0dLh8AfxosJDU5P/xAAbAQEAAgMBAQAAAAAAAAAAAAAAAwQCBQYBB//EAD0RAAIBAgEICAQDCAMBAQAAAAABAgMRBAUSITEyQXGxEzM0UWGBocEicpHRFVLwFCNigqKy4fEkQlPC8v/aAAwDAQACEQMRAD8A/DUAQBAEAQFm72Uy8Cq4tZtIEn+7ezsQHt9laXkNexokxLjBjrIEDoxRrz2oCvWouYYcIOveOkHaOtARoAgCAIAgCAIAgCAIAgCAIAgCAIAgCAIAgCAIAgCAIAgCAIAgCAIAgCA9U2FxAGskAahmesrxu2kyjFyaitbL/wBB1/gH/wBKf7lH00O8u/hmK/J6r7nitdFZoLnNED7bD4AyirQe8xlk7ExTk4aF4r7lFSlI7a4LBdmG0C31alN1VtM2ctYXwHnGXSGnMFujPzPymCAMe2WCpgFmezBXouM03w1+CoGvAExOuYzOa8bsrmUIuUlFa2YtaiWEtcII6wfEJGSkroyq0Z0pZk1Zk9ku6pVBLGggGOU0Z7iQsZVIx0NktHCVqyzqcbom+g6/wD8dP9yx6aHeTfhmK/J6r7j6Dr/APx0/3J00O8fhmK/J6r7lO02d1M4XiDvB8Qs4yUldFatQqUZZtRWesiWRCbFH2crloc/DSBzGkdhJHU0SfBRSrRiX6OTa9VXStxIa9zPaJDmP+UmfEBYrEQZPPI2Iirqz89J5+ha8BxZAIDhLmAwdWRMrN1oLWytDJ2JmrxhyK9ksT6hIYASMzLmt8yFlKcY6yGjhqtZtU1exZ+g6/wAA/HT/AHLDpod5Y/DMV+T1X3H0HX+Afjp/uTpod4/DMV+T1X3KtosdSny2kdesd4yWUakZamQVcJWpK84tL0+pAsyuaDLmrkAhogiRx6e37yi6aHeXo5NxMldQ9V9z79B1/gH46f7k6aHee/hmK/J6r7j6Dr/APx0/3J00O8fhmK/J6r7le12GpSjGIn7TT5ErKNSMtTIa2ErUUnUja/Anp3NXcAQ0QQCOPT2/eWLrQW8kjk7EySahr8V9z79B1/gH46f7k6aHeZfhmK/J6r7j6Dr/AAD8dP8AcnTQ7x+GYr8nqvuDclf4B+On+5Omh3j8MxX5PVfcq2exve4saBiEyCWjVrzJhZucUrsrww1WdR04rStaLX0HX+Afjp/uWHTQ7yx+GYr8nqvuVrXYqlKMYietp8iVlGpGWpkFbCVqKTqRtfgWG3LXIkNGefLp/uWPTQ7yZZNxTV8z1X3PlS5q7QSWiB9th8A5Omh3j8MxS/6eq+5QUpRCAIAgCAID3SfDgegg9y8krpokpTzKkZ9zTOoBWrO8TuroROXYvBa+h7zlntgkdBI7ltU7q5wM4OEnF7nY3az2sp021KZeGjItdgc3FxiJgyMWfUZ6SoKVS7aNpjsF0VOnNLcr8TQqWwVw0VXBzqLAGuYYcWDjseXTMgcWDyT1uKsGqaaMK+KTsRc7MnUYjGBlijYekLxJLQjKpUlUedJ3ZNcbuK4dBB7x/CqYpaUzochzvTnG2pp/X/RqQqpvbM+IeGDe75qERqAHr6q/h1aByeV6mfiWrakl7+5a9mmtFQ1HAHAJaDmMZ5JI6sz2BK882NlvPck4VVqrlLVHma9Wo5xLnEknWSqB1aW5ELazSS0OBI2SsnGSV2iONelKThGSbW4lxkkSSdWtYsmjrRh3PUioW/FPhmruIjeF+45bI9VRxDg/+1/TSbSpHTkZrtxYJ4x2Z+epZZks3OtoIniKSqKk5fE92n/RIViSvSrM568aAY8gajmNx/mVsaM86N2cblHDKhXcY6npX64m3YqmKm09Ud2XoqNSNptHU4Kr0uHhJd3LR7Er3gAkmAMysUruyJ5zjCLlJ2SI6FpY+cLpjXkRr3rKUJR1oioYqjXv0cr28GuZSvzkt3nyU2G2mavLnVQ4vkXrPyG/KPJQT2mbbD9VDguR7a4HMEEdRleNNaySM4yV4tNeGk+yvD29tLPjXA5ggjpBletW1nkZKSvF3XgY9jqRaHdZcPH+FcqK9FeRzWDqZmUJLvcl6myqR0xk35U5LerF35eit4WOtnP5dq6YU/P29jRs1TExp1SP4VecbSaNzhqnSUYTW9C01MLHO1wPPL1SEc6SQxNXoqM59y/wcytmcMEAQBAEAQBAdTT1DcFqnrO+p7C4I9LwyMK10Jr4ficP+UT6q/Tn+6v3HKYzD3x7p/ma9dZu1ACqKdjqpRUtDRRr2bCcTf4/15ZHYrVGruZocpZPVnUh9Cw1jXtOLp1bWkTl1AT49atnPEN30sBcHZOJBjUCI1t6s+xVMTF6GdBkOrFZ8G9L0+QtjoqUt7vGAoqa+CRexk2sTQXi/WyLihNkRWKpZW1nstNmfaNJowzR1X06jciHYA0EOcZGTh7vWthh38COSyvG2Kl425Fq03MLMZpuLqVUY6ZcGh4AJa5lQNJAe1wIMGDkdRUOJ1o2OQ7Zk++6IlVN4c9dh+tbvPkVsa2wzjsmP/lQ/W5nRN1rXM7OOswLr55v3vylbCv1b8jj8mdsj/NyZvLXnXGReB+vb9zzVyl1T8znMoO2UIP5eZrqmdGY9+jjN3equYXUzm8updJB+HuXrr5pvb+YqGv1jNrkvskPPmyS282/5Ssae2ibG9nqcGZN1WprMWKc41CdUq1Xpynaxz2SsXSw7n0j123cT3elrY8NDSciTqheUKcoN3JMqY2jiIRVNvQ+4uV6wFCQQZaG5dJEH1UMY3q2febOvXUMBnReuKX10MXPzfafRMRtnmR+zebLNo5Dvld5FRQ2lxRfxHUz+WXJlK5KvFLT7pnsP+vFT4mPxJ95qsiVr0pQb2Xfyf8Aop2czXkfG71U09FLyNbh2nlC61Zz9zdVA6wxb85bflHm5XcLsviczlzr4/KubNK7+aZu9Sq1XbZusn9lp8Pdi8eafuHmEo9YhlHstTh7o5xbI4sIAgCAIAgCA6mnqG4LVPWd9T2Y8Eel4ZcCs6jNZjuhrj3Zf9gpoytTa8f1yKFWhnY2nU/hfp/+iyoS/oBC9PGk9DMWlbDTqnoDj57dhIWzg7xXA4fFRUa80t0nzNN9UPAc2MTcTmazkA5zgfsw07BkM160mrMihOUJKUdaDLJp306lN4DGiXYi1pY6HOLYJznDAO2RtMKGNLMjJG0q47p69GdrNWv9fcmBVE6lNPSiKy3g2zW2jWeMTQCCBrhwewkdYxT2K7htl8TmcuK1eL74rmy5ft/063BqdMhzmYzUc1pawl4ptAaC1pyFMGY96JMYjlWjeJWyZVcK6S3kK152Bzdiqhr2uOofotnUi5RaRxOCqxpV4zlqRstvOnr42RGzpnr6lSdCeo6WOVsNbO02TW7j4+Bl3XzzfvflKtV+rZoslu+Mj/NyZvrXnXGRbxNoYB9jzVyl1T8zncem8oQS/h5muqZ0RjX47jNHQ3zJV3Cr4WzmsuSvVjHuXuX7r5pvb+YqCv1jNtkvskPPmyS282/5Ssae2ibG9nqcGYNGxVXjEym9zekNcRl1gLYOUVrZxsKFWavGLfBMhIWRG007M9Txd58h/K83md2qdtzfL/Zt3PzfaVRxG2dRkfs3myzaOQ75XeRUUNpcUX8R1M/llyZzMraHC3eosXbzrd6irbDLmTu1Q4nRLXHZmLfnLb8o83K7hdl8TmcudfH5VzZpXfzTN3qVWq7bN1k/stPh7sXjzT9w8wlHrEMo9lqcPdHOLZHFhAEAQBAEAQHU09Q3Bap6zvqezHgiOzOkHqc8f8j+qymrNcFyIcNPOjLwlJf1MstqQCMs435GcliT203K4f8AWEdDR4k/wsrfBfxIFO+Ice6K9W/8EqwLCOatnOP+Z3mVs6ewuCOIxnaKnzS5mvcNMtLXAgHXxz9U9k8ZlQCSQcpABkSMtaKacmhUw04Uo1GtD+5q2O0MNVxdAkgPALMLRULcQZxomWiGAZBgA2g5ldOzuZ12ummFrqytNnYZNk5YeLZTv0cg/MO6P1U2F3mty6tNN8fb7nq57O0tx7ZI8l5iJu+aSZHw0HT6V67tcjUVU3pyi2x8/JWt4hOzE0eDli38SXg/YnjF9BKW7OjykT3TzrfvflKjr9W/1vLWSe1w8/7Wb615157oFjXF+jDnwQHEniyIyGqVmptRzdxXlhacqqrNfEiNzoBMExsGZO5YpXdieUs2LlZu25azm7XWL3lxy6ugDYtlTgoxSRxOLxEq9aVSWjw7vA27r5pvb+YqlX6xnUZL7JDz5ssuaCIIkHWNUhRJ2d0XZwjOLhLUz01rGgNpswDbxnGZ3r2cnJ3Zhh6EKEcyGo5e08t3zHzWyhso4rE9dPi+Z8cMh1yfGPRerWzGStGPjp9vY27n5vtKo4jbOoyP2bzZZtHId8rvIqKG0uKL+I6mfyy5M5hbQ4Qs3bzrd6irbDLuTu1Q4nRLXHZnh1Cm4y+mHHVmXCBn8JHSs41JRVkytXwdGvJSqRu1o1skdhyDWhoAiBJ8ySvJNt3ZLSpxpQUI6kVrx5p+4eYWVHrEV8o9lqcPdHOLZHFhAEAQBAEAQHU09Q3Bap6zvqezHgipdz+NVHQ8nvJ/RTVloi/A12Tp3qV4d02/rf7F1QGzKVlfNar1QO7JTzVqcTWYWefjKz7rL6aC6oDZo5q2c4/5neZWzp7C4I4jGdoqfNLmfoF3WBlnsbKtaJqU5gkDRsezimTqe8ExGYDmn32rCELNye8sYrE9JTp0YaopX429uZX9lql2Whrhb7XaLPVYQab3AVqLxhjj08BOIS7IEZEZyJUtyg49xhXdGEgGQHOAPSJyOao19o6vJL/cW8WV78bxWnoJHeP4WWGfxNEGXI3pQl3N+q/we7m5v7x8gvMTt+RJkbs38z5IvqubY5RbY+fnvSnDh2Ti7YhY5qvnEvTS6Pot17+drFm6edb978pUdfq3+t5cyT2uHn/azfWvOvM+1Wx7azWg8U4ZEDbrzViFKMqbe80+Kx1WljI00/hebot3+poKubgxb6ogODh72veP6Fdw0rxs9xzGWqChVVSP/bXxX3NC6+ab2/mKgr9YzcZL7JDz5smtFQtY5w1gEqOCvJJlnEVHTpSnHWlcp2W9Glv1hgzsB1KaeHkn8K0GuwuV6ThevK0r7kzHrOlziNRJPirkVZJHN1pKVSUlqbfM9lvEnocR3gH0K8v8VvAzcL0FPulb6r/BsXPzfaVTxG2dJkfs3myzaOQ75XeRUUNpcUX8R1M/llyZzC2hwhZu3nW71FW2GXcndqhxOiWuOzM687a+m4BsQWzmJ2keis0aUZxuzTZTyhWw9WMadrNX1eL+xcslQuY1x1kepUNSKjJpGxwlWVWhGctbR4vHmn7h5he0esRHlHstTh7o5xbI4sIAgCAIAgCA6mnqG4LVPWd9T2Y8EZt3v+uqDpLvB3+1Zqr91F8ORo8nztjq0e/O9Jf7NQKqb9aNLMq5nS556YPeSreIVlFHP5Gm51Ksnv0+rNVVDfoz7iu0Wm3soHMPqnEBkS0EucAdhwgrZ09hcEcRjO0VPmlzNP26vc2m0mjTdNJhgRk0naQNjdgGwADUAAckldinQlOSpx1vWZ7LAwNwmJ6ZEqm60s66Okhk2iqXRytcns1nDBA3qOc3N3Zaw2Gjh4ZsT5arLpcFOQ3FUY2TqGI4ZMbM1Jh38ZUyxG+Fv3NPmvc9su2rZX1bPXYWVKdQtc09MDMdIIgg7QQV7idryI8iP9xL5vZEirm4OUW2Pn5qm4qkTipnc7PyUH7RA2iyPiX3fUrXVzrfvflK9r9WzDJXa4ef9rN9a868x7x59v3PNXKPVPzOcyj2+H8vM2FTOjM2/BxW7z5Kzhtpmky4v3UH4vkWLr5pvb+YrCv1jLmS+yQ8+bJLbzb/AJSsae2ibG9nqcGc/Rs73zga50a8IJjfC2LaWs4uFOc9lN8D5WoPZy2ubvBHmiknqE6U4bSa4o+aU4cOycXbELzNWdnGXTS6Lot17+drG3c/N9pVLEbZ0+R+zebLNo5Dvld5FRQ2lxRfxHUz+WXJnMLaHCFm7edbvUVbYZdyd2qHE6Ja47Mxb85bflHm5XcLsviczlzr4/KubNK7+aZu9Sq1XbZusn9lhw92Lx5p+4eYSj1iGUey1OHujnFsjiwgCAIAgCAIDqaeobgtU9Z31PZjwRi0HRaD87h3yFdkr0fJHMUJ5uUm/wCKS+t0a1sfFN5+yR35eqqU1eaR0GMnmYepLwfroM64tb9w9VZxWpGmyFtT4I11TOiRB7KWtlK3F73FrYriRM5tf0ZrZ09hcEcRjO0VPmlzLvs97OVKtN9dr6ZdxyKeL6xzW4pc1sZiWuA2nCVDWhJx0bjY5OxNGnV+PXJ69yOTtRl7j9p3mp4aIrgazFSzq83/ABPmdBYj9Wz5QtfU22dhgnfD0+CFrqFrC5vKaWuB62uB9F7RdqiIspRzsLNcOaP0/wDzsBp7HVaAW1aTxiA14C1wk9EVMu1WMRC6uafI2IcZunuZ+bKkdMc1Z7M57xTaCXE4Y2ytq5K1zg40pOp0dtN7HTEQY6PRao71WRz91c63735SthX6tnIZK7ZHz5M31rzrjIt4muwD7HmrlLqn5nOZR7fD+Xma5VM6MzL9OTB1n0VrC62aPLr+CmvF+xZuvmm9v5io6/WMuZL7JDz5sktvNv8AlKxp7aJ8b2epwZQuFxGOD8Pqp8VuNPkLXU8vc9X8ZDJ+16LzC62SZd2afn7GOrhzhvXPzfaVQxG2dZkfs3myzaOQ75XeRUUNpcUX8R1M/llyZzC2hwhZu3nW71FW2GXcndqhxOiWuOzMW/OW35R5uV3C7L4nM5c6+PyrmzSu7mmbvUqtV22brJ/ZYcPdi8eafuHmEo9YhlHstTh7o5xbI4sIAgCAIAgJKDQXNB1EgHtKxk7JslowU6kYve0vU6l8TxRA2CZgb1rDu0rJI5628SsSNjg7vgq/S+KmjkMbajjZNbmnyZdvS1sNMhrgSSNXRrUFCnJTu0bXKmMozw7hTkm219NZ6uJrcDzBxEgAzkAB0dvgvcS9KRhkOn8E5+Nv19TQVU3xktot4TBkjN2uM4nzV1Tao3OZnhYTyi4PU9Ppfma9H2ofZ4ayiA5rHNbxiaYeQ8NrBhBh7Q92owYbIgQpoyUlc1tahKjUaa1HLVRmVlHUQ1VabOnptaGtDQQA0DMzJ2laybvJs7fDU+jpRityPlWniaWnUQQvIuzTRnVpqpTlCWpo6uy3s687uZRqPDq1BwewkgFrs2lpn3HsMjYHADITGxqRzotI4zBVlSrRlLUcu9hBIIIIyIORBGwha47ZNNXRNRtb2AhriAcssvFLnjim7tFO11gxpcdw6ysqcXOVkQYuvGhSc5eXizMuFjcbi4Ew0xnEE5SenareJlaNu85/ItJSrOf5Vz0GwqJ1BLZ65YcTWtxasRa0uE5ZOIkLJSaVrkcqFOUs9x09+8iJ2nIdJWJI7JXehIwLztQqOy5IyHX0lbCjTzI6dbORyni1iKvw7MdC8e9m5Z2NDGBoIhomTMk5k+KpVJXk2dNg6Sp0IRXdz0nuOkA9REg7wsU7E8oqSaaume8QiAxjc54rGtOXWAvXJvWyOnQp075kUr9xk37qZvd6KxhdbNPl3Zp+fsY6uHOHS2FjRSYGgzEkkzJPR0LXVpXmzs8nUlTw0bb9P1JXMkEHUQR35KO9tJclBTTi9T0fU5YhbU4FqzsX7ja01ZcCQATAMZ6h5qDEO0DZZIpqeJT7lc21QOtsZV+0+S7bmOwZ+pVvCvWjQZdpr4Km/V7+5qU2tDWhoIAaBmZk7Sq05Xk2bnDUlTpRgtyPFop4mOB2g+GaQdpJnuIpKpSlB6mv8nMLaHCBAEAQBAEB9BjMJrPU3F3WstvtVTA3juklxmT9kR596hVOGc9HcbGeLxCoQ+N3blvfgvv9Sq95Jkkk9JzKlSSVka+c5TlnSd34nlemJJTrubk1xG4kLFwi9aJqeIq01aEmuDsWatpfgYcbs8XvHpUcacc56C7VxddUabU5ab733lbTOnFiM9Mme9SZsbWtoKPT1c/pM553ffT9SZ1V5p4i4njRMnoWCjFTsluLUqtaWH6SUm/itr8Cs5xOZzUqVijKTk7vWW7LaXzGN3JftOxjoUM6cbat65mwwuLrubTm9me97ou30IuF1Pjd+IrPo4dyK/7biP8A0l9WTXPeT7NVbVZsyI2Obtad/wCizKx+7eyNpu+8qbGWmkx+KGsq8iqxw/8AFUe2DlsnLsIWEqcZa0WaGMr0dEJNLu3fRnL/AOVvZDgVQ8CD3M0RrubGI0mNeGOM6y2XNz2A9qg6COf4G1eVqrwrd7Sulfw07j8nq1XOMuJJ61YjFRVkaarWqVZZ022/EU6rm8kkbjC9cU9aPKdapTd4Sa4OxZp2t+BxxumWgZnKZPoonTjnLQt5ep4yv0M25yveKWl+L9iLhdT43fiKz6OHciv+24n/ANJfVnq21HFxBJOrIk9AXlOKSukZ42rUlUcZSbWjW/ArKQpEwtVT43fiKw6OHciysZiErKpL6slfaqmFvHdt949KxVOF3oRPPGYhU4PPlv3sj4XU+N34isujh3Ih/bcT/wCkvqxa6jiQHOJyacyTraCvKaSWhd/M9xdSpKSU5N6IvS764pkCkKhM21PAgPcBvKwdOL3FiOLrxSSm0l4slr2qoCIe7kt949AWMacO5byxXxmITVpy1R3vuKilNeeqdQtMtJB6jC8cU9ZnTqzpu8G0/DQWbPbHzm9xydtPwlRzpRtqLuHx1fPu5t6HvfcyCpWc7lOJ3klZqMVqRUqV6tTROTfF3JaNqfIGN0SPeKxlTjZ6EWKOMr58U5ytdb2K1pqSRjdrI5RSNOFk7IVsXiFOUXOWt72VlIUggCAIAgCAICeryGfe8wo47T8i1V6in/NzIFIVT6di8MnayPi9MSe0ZNYPsz3ud6Qo4a5Px9i1iLqFKP8ADf6yftYgUhVPelOHDsnF2xCxzVe5L0suj6Pde/nax4WREWruZL/uv8WkeqirO0fNcy9k6m51mv4Zf2te5VUpRCA2PZq/XWSpiAxMdk9nxAaiOhwnI7xtKA/fvYH2hp2q1nSVG1AbLSp0nEc4HVKxe2pPv8RojqOvaPdx+Y/5f/x4bvq8Is7ZslU5RnoXn3D9k+6ezZmPD83QEzObd8zPJ6we2uD9izDs8/mjykQrMrElapiM7vAAeixjHNViWtVdWee/D0ViNZEQQEtTkt7fNYrWyep1cPPmRLIgJK9YuMnoA7hCxjHNViavXdaWc+5L6KxGsiEICW0ax8rfILCGp8WWMRtL5Y8kRLMrhAT2NkvA6Q78pWFR2jcs4OGfVUe9PkyBZlY+goep2d0S2vluPSZ78/VYU9lE+L66TW93+un3IVmVwgCAIAgCAICetyGfe81HHafkW63UU/5uZApCoenDV/dpXhlJaF+t55XpiX7zpQKZ+wB3bfFQUJXcuJtsp0VCNFrfFL6b/O5QU5qQgCAu3XaGsLi7a2NXgoK8JSSsbPJeJpUJylU3r9LzKSnNYEAQHQey1/Osbg7M03njtGThgjC9h2OEnx3jFP4miaULU4y72/Sx/SHs/fNnvKzmzWnBVFRkT7tZnSOh4iYyIInKDGRCfzz/AJF9i6l12k0nEupPl1Gp8TZ1OjLG2QD2HagOaonivHUD/wAm/qVhLWv1uLFF/u6i8F/cvuRLMrhAEAQElXU3d/2csY63+txNV2YcP/pkayIQgCAICa06x8rPyhYQ1eb5ljE7S+WP9qIVmVwgPVN5aZBgheNJqzM6dSVOSlF2aPK9MAgJrSMx8rPyhYQ1eb5ljEq0l8sf7UQrMrhAEAQBAEAQE9c8WmOonvcR6KOO1L9bi1XdqVJeDf8AU17ECkKp9OxD17j4h4fZQ9ufEPAgCAIAgCAICapyG73/APVYLafkWanUQ4y9jpPYf2tdY34Kkmi4g5cqk/ZUp7trdoWZWP3y3WehfNi4NaC3E9ukoVm5tcQMqlIwJI1ObkYJGWwD+db0uCtZHWijXbhqUyGkawRIdiadrSMJB61DOdpxRssNQzsLWqcOd37GGpjWhAEAQEtXUzcfzOWMdb/W4nq7EOH/ANMiWRAEAQBATWrW09LW+Aj0WEN/FlnFa4vvjH0VvYhWZWCAIAgCAsWxpBE7Wsj8IHoo6bTT4vmW8ZCUZxbWuMP7UvYrqQqBAEAQBAEAQFi1GRTP2I7nOUcNcuPsi5ineFJ/w2+kpFdSFM9O2f3aV4jKWpfreeV6YhAEAQBAEAQBAEBP/wCLc/zH8KP/AL+Rb0PC8Jc1/ggUhUOx9gPbU2F4p1g6pZi7FAcQ+i7/ANtHOA7q1FAfrn+QvZ9t72AWqyOa+uxkteyItNIZuZ1PGfF1h0jUZWLgm03uJoYipCEoReiWtH85kLIhPiAIAgLNYfV0z848R+qji/jkuBdrR/41KXzL1KykKQQBAEBPWHFYeojucf1WEdqX63Fqsv3VJ+DX9T+5AsyqEAQBAEB7qVXOiTMCB1BYqKWolqVqlSym72VlwPCyIggCAIAgCAICeoZYzqLh5H1WCXxPyLNR3oU/ByXJ+5AsysTV2QGdbZ/5OWEXdvj7IsV4KMafjG/9UiFZlcIAgCAIAgCAIAgLleqzRMa3lSS7f/qO5RRUs9tl+tUpLCwhB6btvkU1KUAgOq9hfbq03Y86M46LiC+kTxSRqc0+6/r2jIygNP8AyLd9ntAF7XfzNZ0V6UQ6z13Z8Zo5LX5nomYJkIDgkAQBASOqEtDdgmO1eKNm33ksq0pQjB6o3t5ka9IggCAICeueKwdRPe536LCK+KX63FqvL91Sj4N/1P7ECzKoQBAEAQBAEAQBAEBb0KyIz5oUA0KA9Op5NHW7yYsFtvgvcsyf/Hj80uUTzoVmVgKCHt2fdCh4NCgGhQHzQoBoUA0KAaFANCgGhQDQILn3QoC3Tut5bjDGlsTiLjsyOQz1/wBzQZyIxYpkSydgbiz7x4pYZxJdFtrWapipe8MD2GcL2k8lw3wQdYIB1heGSaes/RLoFG2UzUr0mVCMjLBiGF0HjQDMQkXdJnlWOZUlFak2cT7W3Fwa0Oa0RTdLqfyyQWyeg5bo6V6eXuUKF3TTdUcKgY1zW6QMxU2EzlUjVOUeRQENWxFueRadTmmWncenqMFBcj0KAaFAfNCgPuhQHqrSzA6Gt8RKjp7+LLeLTWYv4Y+qv7nnQqQqHzQoD7oUB80KA+6FAfNCgPuhQHzQoD7oUB80KA1NAgHB0A4OgPNShAaftEd7R6hQ53723gbF0X+wKp/G/pZLmj1wdTGuHB0A0CAaBAODoBwdANAgHB0A4OgHB0BLZ7GHE4nYQATMEkxsAG3eRqQ8LNOzUg4ANLp2uORBGUNyHiV6Y3Jq1x4hio5nazb14J1jqOe9eWPVIuez9lc6nVaW5NLdYiC6ZGfyty60QkVLRc8OJiRmdWYiDqjXO3rXpjcttuQOqNJdBa5mOc5HT0zII68u0e30HW+z1MGiHNHKFU5beO4jwWMdlEmIVqs14vmeva+5TaqRDGzUpkvZ0unlNE9I1dYC9I0y3/im7nUrNV01Mt0tU8V7YxNaxrc2u2TiGY2IZGR7Z+xFna2rXsk0nNa57qTRNOphl0NbrYdURkOheC5+fUbIXOa1okuIaOsuMDxK9PSS23a+k91OoIc0wRr7QRrB6UBDwdANAgIxZziM/Cw9kEeijptaeLLeLjJZje+EeVvYk4OpCoODoBoEA4OgHB0A4OgHB0A4OgHB0A4OgNTQIBoEA0CAoWrFiFMMdygcXuxIMz4Kv0T6XPNssdD9h/Z7afTXcv6BWDUjQID5oEB90CAaBANAgGgQDQIBoEB4qBrSA4gE5CSBO5Ae3WfsQFp1nkNdyQ6YjPCWySBnk0mSOgSNi9MGrG1dYnPPPMHdHj/CGJ09lp4mx2QvD0yrzsrKbXvfDGtGbpyGe3f1L0EXs3ZNPXaQZpQ1sRrw5zJzOYHcgRt3BSix0XZZ0w4dAxAk+JWENlE2I62fF8y614IDhOoNO/Vkdv8AKyISw23QQd4/vah6VXvLsQOoiCOkbctuooeHE+x1xOFqAeCBQxZkay3it3zk5DNs6T2guRlpBGTajAS13UMg07cJieok9oxTPzt9mgkHWCQduYMFDM8uoZFAUqNcVaowyYacWURmIG/Iqth4SjfONzlbE0a2Z0W5fpF7QKyaYaBANAgGgQDQIBoEA0CAaBANAgGgQGnoEPRoEA4OgGgQDg6AcHQDg6AcHQDg6AaBAODoBwdAVreXU2Sym57tQAE69pjYgOeFEvedKSKhyB91p2Nj+jxSxi5GldlV7Za5pkawYg9YnbsXpidPRp4mQAMxrGQzzkRq2/2UPCxYKRBjYY7CMxPih4dVYnNY3E9wa0ay5wDRvJ1Lw9OevytStlbBTOKmwRPuudrkDbllO/t9B0NwU2WenpDk2mxzzuaCT4BYydk2SUYZ9SMe9pFf2Vtgq2IRngx0pG0MMNP4SO2VhSd4JssY+mqeJqRi7q71Ga29DRqQ7Nh1jrG0KUpmxZGNdDmulsa+/I9BzXgLNKmYJJ1me7/ZQFmm3LLZA7T/ALCHpVtoz4u0jZrDdXih4fmVjo4gTrl9U99R6EpKyk1wBaQ4HUWmQe3w7EAFmHQgPugQDQIBwdAODoBoEA4OgGgQDg6AaBANAgNHAEAwBAMAQDAEAwBAMAQDAEAwBAMAQDAEAwBAMAQHitZ2uEHvBgg7CDsKAwDx6bi8AuZjh0ZnA4gTGRnCJy7l6YNWZbo0Q5knWC0A7YLQYntQxNS7DIb8pO8iUPDXYwDMdLR4FAcRfFvqV6721DLWPqMaz3WhrnNkDpOHM9fRABGT0HTezLQMEdBH4XQPBDw7mzj6sjpBB3Eal4eiy2ZlOno6bGsYJhrRAE5nIIDhPaPI5L0xPPsneFQVgwHiuMEIen6E1uTevLyHqV4eg5DL7R7kBUHKPVq7Ah4cj7I2Zpe0HPC6oRvFQgH1QklqMurSFO3WikwQwhlbDsa6oGl2HoEu1IFqLmAIejAEAwBAMAQDAEAwBAMAQDAEAwBAMAQDAE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34" name="AutoShape 10" descr="Image result for Macbeth"/>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1038" name="Picture 14" descr="http://s3.amazonaws.com/s3.timetoast.com/public/uploads/photos/1794098/macbeth-logo.jpg"/>
          <p:cNvPicPr>
            <a:picLocks noChangeAspect="1" noChangeArrowheads="1"/>
          </p:cNvPicPr>
          <p:nvPr/>
        </p:nvPicPr>
        <p:blipFill>
          <a:blip r:embed="rId3" cstate="print"/>
          <a:srcRect/>
          <a:stretch>
            <a:fillRect/>
          </a:stretch>
        </p:blipFill>
        <p:spPr bwMode="auto">
          <a:xfrm>
            <a:off x="6660232" y="188640"/>
            <a:ext cx="2376264" cy="1132757"/>
          </a:xfrm>
          <a:prstGeom prst="rect">
            <a:avLst/>
          </a:prstGeom>
          <a:noFill/>
        </p:spPr>
      </p:pic>
      <p:sp>
        <p:nvSpPr>
          <p:cNvPr id="13" name="TextBox 12"/>
          <p:cNvSpPr txBox="1"/>
          <p:nvPr/>
        </p:nvSpPr>
        <p:spPr>
          <a:xfrm>
            <a:off x="107504" y="116632"/>
            <a:ext cx="5904656" cy="369332"/>
          </a:xfrm>
          <a:prstGeom prst="rect">
            <a:avLst/>
          </a:prstGeom>
          <a:solidFill>
            <a:schemeClr val="accent3">
              <a:lumMod val="20000"/>
              <a:lumOff val="80000"/>
            </a:schemeClr>
          </a:solidFill>
          <a:ln w="38100">
            <a:solidFill>
              <a:srgbClr val="C00000"/>
            </a:solidFill>
          </a:ln>
        </p:spPr>
        <p:txBody>
          <a:bodyPr wrap="square" rtlCol="0">
            <a:spAutoFit/>
          </a:bodyPr>
          <a:lstStyle/>
          <a:p>
            <a:r>
              <a:rPr lang="en-GB" b="1" dirty="0" smtClean="0"/>
              <a:t>(13) </a:t>
            </a:r>
            <a:r>
              <a:rPr lang="en-GB" b="1" dirty="0" smtClean="0">
                <a:solidFill>
                  <a:srgbClr val="990033"/>
                </a:solidFill>
              </a:rPr>
              <a:t>Macbeth reacts to Banquo’s Ghost </a:t>
            </a:r>
            <a:r>
              <a:rPr lang="en-GB" b="1" dirty="0" smtClean="0"/>
              <a:t>– Act 3, Sc.4</a:t>
            </a:r>
            <a:endParaRPr lang="en-GB" b="1" dirty="0"/>
          </a:p>
        </p:txBody>
      </p:sp>
      <p:sp>
        <p:nvSpPr>
          <p:cNvPr id="14" name="TextBox 13"/>
          <p:cNvSpPr txBox="1"/>
          <p:nvPr/>
        </p:nvSpPr>
        <p:spPr>
          <a:xfrm>
            <a:off x="0" y="620688"/>
            <a:ext cx="6588224" cy="5355312"/>
          </a:xfrm>
          <a:prstGeom prst="rect">
            <a:avLst/>
          </a:prstGeom>
          <a:noFill/>
          <a:ln w="38100">
            <a:solidFill>
              <a:srgbClr val="7030A0"/>
            </a:solidFill>
          </a:ln>
        </p:spPr>
        <p:txBody>
          <a:bodyPr wrap="square" rtlCol="0">
            <a:spAutoFit/>
          </a:bodyPr>
          <a:lstStyle/>
          <a:p>
            <a:r>
              <a:rPr lang="en-GB" i="1" dirty="0" smtClean="0"/>
              <a:t>Macbeth:  </a:t>
            </a:r>
            <a:r>
              <a:rPr lang="en-GB" b="1" dirty="0" smtClean="0"/>
              <a:t>The table’s full</a:t>
            </a:r>
          </a:p>
          <a:p>
            <a:r>
              <a:rPr lang="en-GB" b="1" dirty="0" smtClean="0"/>
              <a:t>Lennox:                               Here is a place reserved, sir.</a:t>
            </a:r>
          </a:p>
          <a:p>
            <a:r>
              <a:rPr lang="en-GB" b="1" dirty="0" smtClean="0"/>
              <a:t>Macbeth:  </a:t>
            </a:r>
            <a:r>
              <a:rPr lang="en-GB" b="1" dirty="0" smtClean="0">
                <a:solidFill>
                  <a:srgbClr val="FF0000"/>
                </a:solidFill>
              </a:rPr>
              <a:t>Where?</a:t>
            </a:r>
          </a:p>
          <a:p>
            <a:r>
              <a:rPr lang="en-GB" b="1" dirty="0" smtClean="0"/>
              <a:t>Lennox:     Here, my good lord. What is’t that moves your highness?</a:t>
            </a:r>
          </a:p>
          <a:p>
            <a:r>
              <a:rPr lang="en-GB" b="1" dirty="0" smtClean="0"/>
              <a:t>Macbeth:  </a:t>
            </a:r>
            <a:r>
              <a:rPr lang="en-GB" b="1" dirty="0" smtClean="0">
                <a:solidFill>
                  <a:srgbClr val="FF0000"/>
                </a:solidFill>
              </a:rPr>
              <a:t>Which one of you have done this?..</a:t>
            </a:r>
          </a:p>
          <a:p>
            <a:r>
              <a:rPr lang="en-GB" b="1" dirty="0" smtClean="0"/>
              <a:t>                    Thou canst not say I did it; never shake</a:t>
            </a:r>
          </a:p>
          <a:p>
            <a:r>
              <a:rPr lang="en-GB" b="1" dirty="0" smtClean="0"/>
              <a:t>                    Thy </a:t>
            </a:r>
            <a:r>
              <a:rPr lang="en-GB" b="1" dirty="0" smtClean="0">
                <a:solidFill>
                  <a:srgbClr val="FF0000"/>
                </a:solidFill>
              </a:rPr>
              <a:t>gory</a:t>
            </a:r>
            <a:r>
              <a:rPr lang="en-GB" b="1" dirty="0" smtClean="0"/>
              <a:t> locks at me!</a:t>
            </a:r>
          </a:p>
          <a:p>
            <a:r>
              <a:rPr lang="en-GB" b="1" dirty="0" err="1" smtClean="0"/>
              <a:t>Rosse</a:t>
            </a:r>
            <a:r>
              <a:rPr lang="en-GB" b="1" dirty="0" smtClean="0"/>
              <a:t>:        Gentlemen, rise, his highness is not well.</a:t>
            </a:r>
          </a:p>
          <a:p>
            <a:r>
              <a:rPr lang="en-GB" b="1" dirty="0" smtClean="0"/>
              <a:t>Lady M:     </a:t>
            </a:r>
            <a:r>
              <a:rPr lang="en-GB" b="1" dirty="0" smtClean="0">
                <a:solidFill>
                  <a:srgbClr val="FF0000"/>
                </a:solidFill>
              </a:rPr>
              <a:t>Sit worthy friends. My lord is often thus,</a:t>
            </a:r>
          </a:p>
          <a:p>
            <a:r>
              <a:rPr lang="en-GB" b="1" dirty="0" smtClean="0">
                <a:solidFill>
                  <a:srgbClr val="FF0000"/>
                </a:solidFill>
              </a:rPr>
              <a:t>                   And hath been from his youth. Pray you, keep seat.</a:t>
            </a:r>
          </a:p>
          <a:p>
            <a:r>
              <a:rPr lang="en-GB" b="1" dirty="0" smtClean="0">
                <a:solidFill>
                  <a:srgbClr val="FF0000"/>
                </a:solidFill>
              </a:rPr>
              <a:t>                   The fit is momentary</a:t>
            </a:r>
            <a:r>
              <a:rPr lang="en-GB" b="1" dirty="0" smtClean="0"/>
              <a:t>...</a:t>
            </a:r>
          </a:p>
          <a:p>
            <a:r>
              <a:rPr lang="en-GB" b="1" dirty="0" smtClean="0"/>
              <a:t>                   (to Macbeth) </a:t>
            </a:r>
            <a:r>
              <a:rPr lang="en-GB" b="1" dirty="0" smtClean="0">
                <a:solidFill>
                  <a:srgbClr val="FF0000"/>
                </a:solidFill>
              </a:rPr>
              <a:t>Are you a man?</a:t>
            </a:r>
          </a:p>
          <a:p>
            <a:r>
              <a:rPr lang="en-GB" b="1" dirty="0" smtClean="0"/>
              <a:t>Macbeth:  Ay, and a bold one, that dare look on that</a:t>
            </a:r>
          </a:p>
          <a:p>
            <a:r>
              <a:rPr lang="en-GB" b="1" dirty="0" smtClean="0"/>
              <a:t>                   Which might appal the devil.</a:t>
            </a:r>
          </a:p>
          <a:p>
            <a:r>
              <a:rPr lang="en-GB" b="1" dirty="0" smtClean="0"/>
              <a:t>Lady M:    ... </a:t>
            </a:r>
            <a:r>
              <a:rPr lang="en-GB" b="1" dirty="0" smtClean="0">
                <a:solidFill>
                  <a:srgbClr val="FF0000"/>
                </a:solidFill>
              </a:rPr>
              <a:t>This is the very painting of your fear</a:t>
            </a:r>
            <a:r>
              <a:rPr lang="en-GB" b="1" dirty="0" smtClean="0"/>
              <a:t>;</a:t>
            </a:r>
          </a:p>
          <a:p>
            <a:r>
              <a:rPr lang="en-GB" b="1" dirty="0" smtClean="0"/>
              <a:t>                   This is the air-drawn dagger which you said</a:t>
            </a:r>
          </a:p>
          <a:p>
            <a:r>
              <a:rPr lang="en-GB" b="1" dirty="0" smtClean="0"/>
              <a:t>                   Led you to Duncan...</a:t>
            </a:r>
          </a:p>
          <a:p>
            <a:r>
              <a:rPr lang="en-GB" b="1" dirty="0" smtClean="0"/>
              <a:t>                   When all’s said and done,</a:t>
            </a:r>
          </a:p>
          <a:p>
            <a:r>
              <a:rPr lang="en-GB" b="1" dirty="0" smtClean="0"/>
              <a:t>                   You look but on a stool.                   </a:t>
            </a:r>
          </a:p>
        </p:txBody>
      </p:sp>
      <p:sp>
        <p:nvSpPr>
          <p:cNvPr id="10" name="Rectangle 9"/>
          <p:cNvSpPr/>
          <p:nvPr/>
        </p:nvSpPr>
        <p:spPr>
          <a:xfrm>
            <a:off x="6660232" y="2132856"/>
            <a:ext cx="2376264" cy="1200329"/>
          </a:xfrm>
          <a:prstGeom prst="rect">
            <a:avLst/>
          </a:prstGeom>
          <a:solidFill>
            <a:srgbClr val="FFFF00"/>
          </a:solidFill>
          <a:ln w="38100">
            <a:solidFill>
              <a:srgbClr val="FF0000"/>
            </a:solidFill>
          </a:ln>
        </p:spPr>
        <p:txBody>
          <a:bodyPr wrap="square">
            <a:spAutoFit/>
          </a:bodyPr>
          <a:lstStyle/>
          <a:p>
            <a:r>
              <a:rPr lang="en-GB" b="1" u="sng" dirty="0" smtClean="0">
                <a:solidFill>
                  <a:srgbClr val="FF0000"/>
                </a:solidFill>
              </a:rPr>
              <a:t>L.O.</a:t>
            </a:r>
          </a:p>
          <a:p>
            <a:r>
              <a:rPr lang="en-GB" b="1" dirty="0" smtClean="0">
                <a:solidFill>
                  <a:schemeClr val="accent5">
                    <a:lumMod val="50000"/>
                  </a:schemeClr>
                </a:solidFill>
              </a:rPr>
              <a:t>To revise key themes, characters and language in ‘Macbeth’</a:t>
            </a:r>
            <a:endParaRPr lang="en-GB" dirty="0"/>
          </a:p>
        </p:txBody>
      </p:sp>
      <p:sp>
        <p:nvSpPr>
          <p:cNvPr id="2" name="Vonalas buborék 1 1"/>
          <p:cNvSpPr/>
          <p:nvPr/>
        </p:nvSpPr>
        <p:spPr>
          <a:xfrm>
            <a:off x="5508104" y="160338"/>
            <a:ext cx="3528392" cy="1756494"/>
          </a:xfrm>
          <a:prstGeom prst="borderCallout1">
            <a:avLst>
              <a:gd name="adj1" fmla="val 53779"/>
              <a:gd name="adj2" fmla="val 533"/>
              <a:gd name="adj3" fmla="val 96129"/>
              <a:gd name="adj4" fmla="val -3179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b="1" dirty="0" err="1" smtClean="0"/>
              <a:t>This</a:t>
            </a:r>
            <a:r>
              <a:rPr lang="hu-HU" b="1" dirty="0" smtClean="0"/>
              <a:t> is </a:t>
            </a:r>
            <a:r>
              <a:rPr lang="hu-HU" b="1" dirty="0" err="1" smtClean="0"/>
              <a:t>M’s</a:t>
            </a:r>
            <a:r>
              <a:rPr lang="hu-HU" b="1" dirty="0" smtClean="0"/>
              <a:t> 1st </a:t>
            </a:r>
            <a:r>
              <a:rPr lang="hu-HU" b="1" dirty="0" err="1" smtClean="0"/>
              <a:t>public</a:t>
            </a:r>
            <a:r>
              <a:rPr lang="hu-HU" b="1" dirty="0" smtClean="0"/>
              <a:t> </a:t>
            </a:r>
            <a:r>
              <a:rPr lang="hu-HU" b="1" dirty="0" err="1" smtClean="0"/>
              <a:t>engagement</a:t>
            </a:r>
            <a:r>
              <a:rPr lang="hu-HU" b="1" dirty="0" smtClean="0"/>
              <a:t> </a:t>
            </a:r>
            <a:r>
              <a:rPr lang="hu-HU" b="1" dirty="0" err="1" smtClean="0"/>
              <a:t>since</a:t>
            </a:r>
            <a:r>
              <a:rPr lang="hu-HU" b="1" dirty="0" smtClean="0"/>
              <a:t> </a:t>
            </a:r>
            <a:r>
              <a:rPr lang="hu-HU" b="1" dirty="0" err="1" smtClean="0"/>
              <a:t>becoming</a:t>
            </a:r>
            <a:r>
              <a:rPr lang="hu-HU" b="1" dirty="0" smtClean="0"/>
              <a:t> </a:t>
            </a:r>
            <a:r>
              <a:rPr lang="hu-HU" b="1" dirty="0" err="1" smtClean="0"/>
              <a:t>king</a:t>
            </a:r>
            <a:r>
              <a:rPr lang="hu-HU" b="1" dirty="0" smtClean="0"/>
              <a:t>. </a:t>
            </a:r>
            <a:r>
              <a:rPr lang="hu-HU" b="1" dirty="0" err="1" smtClean="0"/>
              <a:t>It</a:t>
            </a:r>
            <a:r>
              <a:rPr lang="hu-HU" b="1" dirty="0" smtClean="0"/>
              <a:t> is </a:t>
            </a:r>
            <a:r>
              <a:rPr lang="hu-HU" b="1" dirty="0" err="1" smtClean="0"/>
              <a:t>important</a:t>
            </a:r>
            <a:r>
              <a:rPr lang="hu-HU" b="1" dirty="0" smtClean="0"/>
              <a:t> </a:t>
            </a:r>
            <a:r>
              <a:rPr lang="hu-HU" b="1" dirty="0" err="1" smtClean="0"/>
              <a:t>that</a:t>
            </a:r>
            <a:r>
              <a:rPr lang="hu-HU" b="1" dirty="0" smtClean="0"/>
              <a:t> he </a:t>
            </a:r>
            <a:r>
              <a:rPr lang="hu-HU" b="1" dirty="0" err="1" smtClean="0"/>
              <a:t>acts</a:t>
            </a:r>
            <a:r>
              <a:rPr lang="hu-HU" b="1" dirty="0" smtClean="0"/>
              <a:t> </a:t>
            </a:r>
            <a:r>
              <a:rPr lang="hu-HU" b="1" dirty="0" err="1" smtClean="0"/>
              <a:t>in</a:t>
            </a:r>
            <a:r>
              <a:rPr lang="hu-HU" b="1" dirty="0" smtClean="0"/>
              <a:t> </a:t>
            </a:r>
            <a:r>
              <a:rPr lang="hu-HU" b="1" dirty="0" err="1" smtClean="0"/>
              <a:t>full</a:t>
            </a:r>
            <a:r>
              <a:rPr lang="hu-HU" b="1" dirty="0" smtClean="0"/>
              <a:t> </a:t>
            </a:r>
            <a:r>
              <a:rPr lang="hu-HU" b="1" dirty="0" err="1" smtClean="0"/>
              <a:t>control</a:t>
            </a:r>
            <a:r>
              <a:rPr lang="hu-HU" b="1" dirty="0" smtClean="0"/>
              <a:t>. </a:t>
            </a:r>
            <a:r>
              <a:rPr lang="hu-HU" b="1" dirty="0" err="1" smtClean="0"/>
              <a:t>However</a:t>
            </a:r>
            <a:r>
              <a:rPr lang="hu-HU" b="1" dirty="0" smtClean="0"/>
              <a:t>, </a:t>
            </a:r>
            <a:r>
              <a:rPr lang="hu-HU" b="1" dirty="0" err="1" smtClean="0"/>
              <a:t>this</a:t>
            </a:r>
            <a:r>
              <a:rPr lang="hu-HU" b="1" dirty="0" smtClean="0"/>
              <a:t> is </a:t>
            </a:r>
            <a:r>
              <a:rPr lang="hu-HU" b="1" dirty="0" err="1" smtClean="0"/>
              <a:t>not</a:t>
            </a:r>
            <a:r>
              <a:rPr lang="hu-HU" b="1" dirty="0" smtClean="0"/>
              <a:t> </a:t>
            </a:r>
            <a:r>
              <a:rPr lang="hu-HU" b="1" dirty="0" err="1" smtClean="0"/>
              <a:t>the</a:t>
            </a:r>
            <a:r>
              <a:rPr lang="hu-HU" b="1" dirty="0" smtClean="0"/>
              <a:t> </a:t>
            </a:r>
            <a:r>
              <a:rPr lang="hu-HU" b="1" dirty="0" err="1" smtClean="0"/>
              <a:t>case</a:t>
            </a:r>
            <a:r>
              <a:rPr lang="hu-HU" b="1" dirty="0" smtClean="0"/>
              <a:t>. </a:t>
            </a:r>
            <a:r>
              <a:rPr lang="hu-HU" b="1" dirty="0" err="1" smtClean="0"/>
              <a:t>His</a:t>
            </a:r>
            <a:r>
              <a:rPr lang="hu-HU" b="1" dirty="0" smtClean="0"/>
              <a:t> </a:t>
            </a:r>
            <a:r>
              <a:rPr lang="hu-HU" b="1" dirty="0" err="1" smtClean="0"/>
              <a:t>use</a:t>
            </a:r>
            <a:r>
              <a:rPr lang="hu-HU" b="1" dirty="0" smtClean="0"/>
              <a:t> of </a:t>
            </a:r>
            <a:r>
              <a:rPr lang="hu-HU" b="1" dirty="0" err="1" smtClean="0"/>
              <a:t>questions</a:t>
            </a:r>
            <a:r>
              <a:rPr lang="hu-HU" b="1" dirty="0" smtClean="0"/>
              <a:t> </a:t>
            </a:r>
            <a:r>
              <a:rPr lang="hu-HU" b="1" dirty="0" err="1" smtClean="0"/>
              <a:t>reveals</a:t>
            </a:r>
            <a:r>
              <a:rPr lang="hu-HU" b="1" dirty="0" smtClean="0"/>
              <a:t> </a:t>
            </a:r>
            <a:r>
              <a:rPr lang="hu-HU" b="1" dirty="0" err="1" smtClean="0"/>
              <a:t>his</a:t>
            </a:r>
            <a:r>
              <a:rPr lang="hu-HU" b="1" dirty="0" smtClean="0"/>
              <a:t> </a:t>
            </a:r>
            <a:r>
              <a:rPr lang="hu-HU" b="1" dirty="0" err="1" smtClean="0"/>
              <a:t>unsettled</a:t>
            </a:r>
            <a:r>
              <a:rPr lang="hu-HU" b="1" dirty="0" smtClean="0"/>
              <a:t> </a:t>
            </a:r>
            <a:r>
              <a:rPr lang="hu-HU" b="1" dirty="0" err="1" smtClean="0"/>
              <a:t>nature</a:t>
            </a:r>
            <a:r>
              <a:rPr lang="hu-HU" b="1" dirty="0" smtClean="0"/>
              <a:t>.</a:t>
            </a:r>
            <a:endParaRPr lang="en-GB" b="1" dirty="0"/>
          </a:p>
        </p:txBody>
      </p:sp>
      <p:sp>
        <p:nvSpPr>
          <p:cNvPr id="3" name="Vonalas buborék 1 2"/>
          <p:cNvSpPr/>
          <p:nvPr/>
        </p:nvSpPr>
        <p:spPr>
          <a:xfrm>
            <a:off x="5796136" y="2344871"/>
            <a:ext cx="3240360" cy="612648"/>
          </a:xfrm>
          <a:prstGeom prst="borderCallout1">
            <a:avLst>
              <a:gd name="adj1" fmla="val 44641"/>
              <a:gd name="adj2" fmla="val -1190"/>
              <a:gd name="adj3" fmla="val 13505"/>
              <a:gd name="adj4" fmla="val -8008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b="1" dirty="0" err="1" smtClean="0"/>
              <a:t>His</a:t>
            </a:r>
            <a:r>
              <a:rPr lang="hu-HU" b="1" dirty="0" smtClean="0"/>
              <a:t> </a:t>
            </a:r>
            <a:r>
              <a:rPr lang="hu-HU" b="1" dirty="0" err="1" smtClean="0"/>
              <a:t>open</a:t>
            </a:r>
            <a:r>
              <a:rPr lang="hu-HU" b="1" dirty="0" smtClean="0"/>
              <a:t> </a:t>
            </a:r>
            <a:r>
              <a:rPr lang="hu-HU" b="1" dirty="0" err="1" smtClean="0"/>
              <a:t>reference</a:t>
            </a:r>
            <a:r>
              <a:rPr lang="hu-HU" b="1" dirty="0" smtClean="0"/>
              <a:t> </a:t>
            </a:r>
            <a:r>
              <a:rPr lang="hu-HU" b="1" dirty="0" err="1" smtClean="0"/>
              <a:t>to</a:t>
            </a:r>
            <a:r>
              <a:rPr lang="hu-HU" b="1" dirty="0" smtClean="0"/>
              <a:t> </a:t>
            </a:r>
            <a:r>
              <a:rPr lang="hu-HU" b="1" dirty="0" err="1" smtClean="0"/>
              <a:t>bloody</a:t>
            </a:r>
            <a:r>
              <a:rPr lang="hu-HU" b="1" dirty="0" smtClean="0"/>
              <a:t> </a:t>
            </a:r>
            <a:r>
              <a:rPr lang="hu-HU" b="1" dirty="0" err="1" smtClean="0"/>
              <a:t>images</a:t>
            </a:r>
            <a:r>
              <a:rPr lang="hu-HU" b="1" dirty="0" smtClean="0"/>
              <a:t> must </a:t>
            </a:r>
            <a:r>
              <a:rPr lang="hu-HU" b="1" dirty="0" err="1" smtClean="0"/>
              <a:t>create</a:t>
            </a:r>
            <a:r>
              <a:rPr lang="hu-HU" b="1" dirty="0" smtClean="0"/>
              <a:t> </a:t>
            </a:r>
            <a:r>
              <a:rPr lang="hu-HU" b="1" dirty="0" err="1" smtClean="0"/>
              <a:t>suspicion</a:t>
            </a:r>
            <a:endParaRPr lang="en-GB" b="1" dirty="0"/>
          </a:p>
        </p:txBody>
      </p:sp>
      <p:sp>
        <p:nvSpPr>
          <p:cNvPr id="4" name="Vonalas buborék 1 3"/>
          <p:cNvSpPr/>
          <p:nvPr/>
        </p:nvSpPr>
        <p:spPr>
          <a:xfrm>
            <a:off x="5868144" y="3212976"/>
            <a:ext cx="3168352" cy="1044696"/>
          </a:xfrm>
          <a:prstGeom prst="borderCallout1">
            <a:avLst>
              <a:gd name="adj1" fmla="val 51100"/>
              <a:gd name="adj2" fmla="val 1104"/>
              <a:gd name="adj3" fmla="val -19685"/>
              <a:gd name="adj4" fmla="val -9605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b="1" dirty="0" smtClean="0"/>
              <a:t>Lady </a:t>
            </a:r>
            <a:r>
              <a:rPr lang="hu-HU" b="1" dirty="0" err="1" smtClean="0"/>
              <a:t>M’s</a:t>
            </a:r>
            <a:r>
              <a:rPr lang="hu-HU" b="1" dirty="0" smtClean="0"/>
              <a:t> </a:t>
            </a:r>
            <a:r>
              <a:rPr lang="hu-HU" b="1" dirty="0" err="1" smtClean="0"/>
              <a:t>confident</a:t>
            </a:r>
            <a:r>
              <a:rPr lang="hu-HU" b="1" dirty="0" smtClean="0"/>
              <a:t>, </a:t>
            </a:r>
            <a:r>
              <a:rPr lang="hu-HU" b="1" dirty="0" err="1" smtClean="0"/>
              <a:t>calm</a:t>
            </a:r>
            <a:r>
              <a:rPr lang="hu-HU" b="1" dirty="0" smtClean="0"/>
              <a:t> </a:t>
            </a:r>
            <a:r>
              <a:rPr lang="hu-HU" b="1" dirty="0" err="1" smtClean="0"/>
              <a:t>use</a:t>
            </a:r>
            <a:r>
              <a:rPr lang="hu-HU" b="1" dirty="0" smtClean="0"/>
              <a:t> of </a:t>
            </a:r>
            <a:r>
              <a:rPr lang="hu-HU" b="1" dirty="0" err="1" smtClean="0"/>
              <a:t>the</a:t>
            </a:r>
            <a:r>
              <a:rPr lang="hu-HU" b="1" dirty="0" smtClean="0"/>
              <a:t> </a:t>
            </a:r>
            <a:r>
              <a:rPr lang="hu-HU" b="1" dirty="0" err="1" smtClean="0"/>
              <a:t>imperative</a:t>
            </a:r>
            <a:r>
              <a:rPr lang="hu-HU" b="1" dirty="0" smtClean="0"/>
              <a:t> here </a:t>
            </a:r>
            <a:r>
              <a:rPr lang="hu-HU" b="1" dirty="0" err="1" smtClean="0"/>
              <a:t>shows</a:t>
            </a:r>
            <a:r>
              <a:rPr lang="hu-HU" b="1" dirty="0" smtClean="0"/>
              <a:t> </a:t>
            </a:r>
            <a:r>
              <a:rPr lang="hu-HU" b="1" dirty="0" err="1" smtClean="0"/>
              <a:t>she</a:t>
            </a:r>
            <a:r>
              <a:rPr lang="hu-HU" b="1" dirty="0" smtClean="0"/>
              <a:t> </a:t>
            </a:r>
            <a:r>
              <a:rPr lang="hu-HU" b="1" dirty="0" err="1" smtClean="0"/>
              <a:t>can</a:t>
            </a:r>
            <a:r>
              <a:rPr lang="hu-HU" b="1" dirty="0" smtClean="0"/>
              <a:t> </a:t>
            </a:r>
            <a:r>
              <a:rPr lang="hu-HU" b="1" dirty="0" err="1" smtClean="0"/>
              <a:t>still</a:t>
            </a:r>
            <a:r>
              <a:rPr lang="hu-HU" b="1" dirty="0" smtClean="0"/>
              <a:t> </a:t>
            </a:r>
            <a:r>
              <a:rPr lang="hu-HU" b="1" dirty="0" err="1" smtClean="0"/>
              <a:t>cover</a:t>
            </a:r>
            <a:r>
              <a:rPr lang="hu-HU" b="1" dirty="0" smtClean="0"/>
              <a:t> </a:t>
            </a:r>
            <a:r>
              <a:rPr lang="hu-HU" b="1" dirty="0" err="1" smtClean="0"/>
              <a:t>for</a:t>
            </a:r>
            <a:r>
              <a:rPr lang="hu-HU" b="1" dirty="0" smtClean="0"/>
              <a:t> </a:t>
            </a:r>
            <a:r>
              <a:rPr lang="hu-HU" b="1" dirty="0" err="1" smtClean="0"/>
              <a:t>her</a:t>
            </a:r>
            <a:r>
              <a:rPr lang="hu-HU" b="1" dirty="0" smtClean="0"/>
              <a:t> </a:t>
            </a:r>
            <a:r>
              <a:rPr lang="hu-HU" b="1" dirty="0" err="1" smtClean="0"/>
              <a:t>husband</a:t>
            </a:r>
            <a:endParaRPr lang="en-GB" b="1" dirty="0"/>
          </a:p>
        </p:txBody>
      </p:sp>
      <p:sp>
        <p:nvSpPr>
          <p:cNvPr id="5" name="Vonalas buborék 1 4"/>
          <p:cNvSpPr/>
          <p:nvPr/>
        </p:nvSpPr>
        <p:spPr>
          <a:xfrm>
            <a:off x="5796136" y="4392396"/>
            <a:ext cx="3240360" cy="945396"/>
          </a:xfrm>
          <a:prstGeom prst="borderCallout1">
            <a:avLst>
              <a:gd name="adj1" fmla="val 50333"/>
              <a:gd name="adj2" fmla="val -270"/>
              <a:gd name="adj3" fmla="val -56269"/>
              <a:gd name="adj4" fmla="val -6079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b="1" dirty="0" err="1" smtClean="0"/>
              <a:t>She</a:t>
            </a:r>
            <a:r>
              <a:rPr lang="hu-HU" b="1" dirty="0" smtClean="0"/>
              <a:t> </a:t>
            </a:r>
            <a:r>
              <a:rPr lang="hu-HU" b="1" dirty="0" err="1" smtClean="0"/>
              <a:t>continues</a:t>
            </a:r>
            <a:r>
              <a:rPr lang="hu-HU" b="1" dirty="0" smtClean="0"/>
              <a:t> </a:t>
            </a:r>
            <a:r>
              <a:rPr lang="hu-HU" b="1" dirty="0" err="1" smtClean="0"/>
              <a:t>to</a:t>
            </a:r>
            <a:r>
              <a:rPr lang="hu-HU" b="1" dirty="0" smtClean="0"/>
              <a:t> </a:t>
            </a:r>
            <a:r>
              <a:rPr lang="hu-HU" b="1" dirty="0" err="1" smtClean="0"/>
              <a:t>attack</a:t>
            </a:r>
            <a:r>
              <a:rPr lang="hu-HU" b="1" dirty="0" smtClean="0"/>
              <a:t> </a:t>
            </a:r>
            <a:r>
              <a:rPr lang="hu-HU" b="1" dirty="0" err="1" smtClean="0"/>
              <a:t>his</a:t>
            </a:r>
            <a:r>
              <a:rPr lang="hu-HU" b="1" dirty="0" smtClean="0"/>
              <a:t> </a:t>
            </a:r>
            <a:r>
              <a:rPr lang="hu-HU" b="1" dirty="0" err="1" smtClean="0"/>
              <a:t>masculinity</a:t>
            </a:r>
            <a:r>
              <a:rPr lang="hu-HU" b="1" dirty="0" smtClean="0"/>
              <a:t> </a:t>
            </a:r>
            <a:r>
              <a:rPr lang="hu-HU" b="1" dirty="0" err="1" smtClean="0"/>
              <a:t>in</a:t>
            </a:r>
            <a:r>
              <a:rPr lang="hu-HU" b="1" dirty="0" smtClean="0"/>
              <a:t> </a:t>
            </a:r>
            <a:r>
              <a:rPr lang="hu-HU" b="1" dirty="0" err="1" smtClean="0"/>
              <a:t>her</a:t>
            </a:r>
            <a:r>
              <a:rPr lang="hu-HU" b="1" dirty="0" smtClean="0"/>
              <a:t> </a:t>
            </a:r>
            <a:r>
              <a:rPr lang="hu-HU" b="1" dirty="0" err="1" smtClean="0"/>
              <a:t>admonishment</a:t>
            </a:r>
            <a:r>
              <a:rPr lang="hu-HU" b="1" dirty="0" smtClean="0"/>
              <a:t> of </a:t>
            </a:r>
            <a:r>
              <a:rPr lang="hu-HU" b="1" dirty="0" err="1" smtClean="0"/>
              <a:t>his</a:t>
            </a:r>
            <a:r>
              <a:rPr lang="hu-HU" b="1" dirty="0" smtClean="0"/>
              <a:t> </a:t>
            </a:r>
            <a:r>
              <a:rPr lang="hu-HU" b="1" dirty="0" err="1" smtClean="0"/>
              <a:t>weakness</a:t>
            </a:r>
            <a:endParaRPr lang="en-GB" b="1" dirty="0"/>
          </a:p>
        </p:txBody>
      </p:sp>
      <p:sp>
        <p:nvSpPr>
          <p:cNvPr id="6" name="Vonalas buborék 1 5"/>
          <p:cNvSpPr/>
          <p:nvPr/>
        </p:nvSpPr>
        <p:spPr>
          <a:xfrm>
            <a:off x="4427984" y="5472516"/>
            <a:ext cx="4536504" cy="729372"/>
          </a:xfrm>
          <a:prstGeom prst="borderCallout1">
            <a:avLst>
              <a:gd name="adj1" fmla="val 50733"/>
              <a:gd name="adj2" fmla="val 305"/>
              <a:gd name="adj3" fmla="val -105473"/>
              <a:gd name="adj4" fmla="val -295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b="1" dirty="0" err="1" smtClean="0"/>
              <a:t>For</a:t>
            </a:r>
            <a:r>
              <a:rPr lang="hu-HU" b="1" dirty="0" smtClean="0"/>
              <a:t> Lady M, </a:t>
            </a:r>
            <a:r>
              <a:rPr lang="hu-HU" b="1" dirty="0" err="1" smtClean="0"/>
              <a:t>fear</a:t>
            </a:r>
            <a:r>
              <a:rPr lang="hu-HU" b="1" dirty="0" smtClean="0"/>
              <a:t> is </a:t>
            </a:r>
            <a:r>
              <a:rPr lang="hu-HU" b="1" dirty="0" err="1" smtClean="0"/>
              <a:t>just</a:t>
            </a:r>
            <a:r>
              <a:rPr lang="hu-HU" b="1" dirty="0" smtClean="0"/>
              <a:t> </a:t>
            </a:r>
            <a:r>
              <a:rPr lang="hu-HU" b="1" dirty="0" err="1" smtClean="0"/>
              <a:t>in</a:t>
            </a:r>
            <a:r>
              <a:rPr lang="hu-HU" b="1" dirty="0" smtClean="0"/>
              <a:t> </a:t>
            </a:r>
            <a:r>
              <a:rPr lang="hu-HU" b="1" dirty="0" err="1" smtClean="0"/>
              <a:t>the</a:t>
            </a:r>
            <a:r>
              <a:rPr lang="hu-HU" b="1" dirty="0" smtClean="0"/>
              <a:t> </a:t>
            </a:r>
            <a:r>
              <a:rPr lang="hu-HU" b="1" dirty="0" err="1" smtClean="0"/>
              <a:t>imagination</a:t>
            </a:r>
            <a:r>
              <a:rPr lang="hu-HU" b="1" dirty="0" smtClean="0"/>
              <a:t>. </a:t>
            </a:r>
            <a:r>
              <a:rPr lang="hu-HU" b="1" dirty="0" err="1" smtClean="0"/>
              <a:t>She</a:t>
            </a:r>
            <a:r>
              <a:rPr lang="hu-HU" b="1" dirty="0" smtClean="0"/>
              <a:t> </a:t>
            </a:r>
            <a:r>
              <a:rPr lang="hu-HU" b="1" dirty="0" err="1" smtClean="0"/>
              <a:t>tries</a:t>
            </a:r>
            <a:r>
              <a:rPr lang="hu-HU" b="1" dirty="0" smtClean="0"/>
              <a:t> </a:t>
            </a:r>
            <a:r>
              <a:rPr lang="hu-HU" b="1" dirty="0" err="1" smtClean="0"/>
              <a:t>to</a:t>
            </a:r>
            <a:r>
              <a:rPr lang="hu-HU" b="1" dirty="0" smtClean="0"/>
              <a:t> </a:t>
            </a:r>
            <a:r>
              <a:rPr lang="hu-HU" b="1" dirty="0" err="1" smtClean="0"/>
              <a:t>make</a:t>
            </a:r>
            <a:r>
              <a:rPr lang="hu-HU" b="1" dirty="0" smtClean="0"/>
              <a:t> </a:t>
            </a:r>
            <a:r>
              <a:rPr lang="hu-HU" b="1" dirty="0" err="1" smtClean="0"/>
              <a:t>him</a:t>
            </a:r>
            <a:r>
              <a:rPr lang="hu-HU" b="1" dirty="0" smtClean="0"/>
              <a:t> </a:t>
            </a:r>
            <a:r>
              <a:rPr lang="hu-HU" b="1" dirty="0" err="1" smtClean="0"/>
              <a:t>see</a:t>
            </a:r>
            <a:r>
              <a:rPr lang="hu-HU" b="1" dirty="0" smtClean="0"/>
              <a:t> </a:t>
            </a:r>
            <a:r>
              <a:rPr lang="hu-HU" b="1" dirty="0" err="1" smtClean="0"/>
              <a:t>sense</a:t>
            </a:r>
            <a:r>
              <a:rPr lang="hu-HU" b="1" dirty="0" smtClean="0"/>
              <a:t> </a:t>
            </a:r>
            <a:r>
              <a:rPr lang="hu-HU" b="1" dirty="0" err="1" smtClean="0"/>
              <a:t>in</a:t>
            </a:r>
            <a:r>
              <a:rPr lang="hu-HU" b="1" dirty="0" smtClean="0"/>
              <a:t>  </a:t>
            </a:r>
            <a:r>
              <a:rPr lang="hu-HU" b="1" dirty="0" err="1" smtClean="0"/>
              <a:t>her</a:t>
            </a:r>
            <a:r>
              <a:rPr lang="hu-HU" b="1" dirty="0" smtClean="0"/>
              <a:t> </a:t>
            </a:r>
            <a:r>
              <a:rPr lang="hu-HU" b="1" dirty="0" err="1" smtClean="0"/>
              <a:t>dominance</a:t>
            </a:r>
            <a:endParaRPr lang="en-GB"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circle(in)">
                                      <p:cBhvr>
                                        <p:cTn id="12" dur="20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 calcmode="lin" valueType="num">
                                      <p:cBhvr additive="base">
                                        <p:cTn id="23" dur="500" fill="hold"/>
                                        <p:tgtEl>
                                          <p:spTgt spid="3"/>
                                        </p:tgtEl>
                                        <p:attrNameLst>
                                          <p:attrName>ppt_x</p:attrName>
                                        </p:attrNameLst>
                                      </p:cBhvr>
                                      <p:tavLst>
                                        <p:tav tm="0">
                                          <p:val>
                                            <p:strVal val="#ppt_x"/>
                                          </p:val>
                                        </p:tav>
                                        <p:tav tm="100000">
                                          <p:val>
                                            <p:strVal val="#ppt_x"/>
                                          </p:val>
                                        </p:tav>
                                      </p:tavLst>
                                    </p:anim>
                                    <p:anim calcmode="lin" valueType="num">
                                      <p:cBhvr additive="base">
                                        <p:cTn id="2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 calcmode="lin" valueType="num">
                                      <p:cBhvr additive="base">
                                        <p:cTn id="29" dur="500" fill="hold"/>
                                        <p:tgtEl>
                                          <p:spTgt spid="4"/>
                                        </p:tgtEl>
                                        <p:attrNameLst>
                                          <p:attrName>ppt_x</p:attrName>
                                        </p:attrNameLst>
                                      </p:cBhvr>
                                      <p:tavLst>
                                        <p:tav tm="0">
                                          <p:val>
                                            <p:strVal val="#ppt_x"/>
                                          </p:val>
                                        </p:tav>
                                        <p:tav tm="100000">
                                          <p:val>
                                            <p:strVal val="#ppt_x"/>
                                          </p:val>
                                        </p:tav>
                                      </p:tavLst>
                                    </p:anim>
                                    <p:anim calcmode="lin" valueType="num">
                                      <p:cBhvr additive="base">
                                        <p:cTn id="3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additive="base">
                                        <p:cTn id="35" dur="500" fill="hold"/>
                                        <p:tgtEl>
                                          <p:spTgt spid="5"/>
                                        </p:tgtEl>
                                        <p:attrNameLst>
                                          <p:attrName>ppt_x</p:attrName>
                                        </p:attrNameLst>
                                      </p:cBhvr>
                                      <p:tavLst>
                                        <p:tav tm="0">
                                          <p:val>
                                            <p:strVal val="#ppt_x"/>
                                          </p:val>
                                        </p:tav>
                                        <p:tav tm="100000">
                                          <p:val>
                                            <p:strVal val="#ppt_x"/>
                                          </p:val>
                                        </p:tav>
                                      </p:tavLst>
                                    </p:anim>
                                    <p:anim calcmode="lin" valueType="num">
                                      <p:cBhvr additive="base">
                                        <p:cTn id="3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6"/>
                                        </p:tgtEl>
                                        <p:attrNameLst>
                                          <p:attrName>style.visibility</p:attrName>
                                        </p:attrNameLst>
                                      </p:cBhvr>
                                      <p:to>
                                        <p:strVal val="visible"/>
                                      </p:to>
                                    </p:set>
                                    <p:anim calcmode="lin" valueType="num">
                                      <p:cBhvr additive="base">
                                        <p:cTn id="41" dur="500" fill="hold"/>
                                        <p:tgtEl>
                                          <p:spTgt spid="6"/>
                                        </p:tgtEl>
                                        <p:attrNameLst>
                                          <p:attrName>ppt_x</p:attrName>
                                        </p:attrNameLst>
                                      </p:cBhvr>
                                      <p:tavLst>
                                        <p:tav tm="0">
                                          <p:val>
                                            <p:strVal val="#ppt_x"/>
                                          </p:val>
                                        </p:tav>
                                        <p:tav tm="100000">
                                          <p:val>
                                            <p:strVal val="#ppt_x"/>
                                          </p:val>
                                        </p:tav>
                                      </p:tavLst>
                                    </p:anim>
                                    <p:anim calcmode="lin" valueType="num">
                                      <p:cBhvr additive="base">
                                        <p:cTn id="4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2" grpId="0" animBg="1"/>
      <p:bldP spid="3" grpId="0" animBg="1"/>
      <p:bldP spid="4" grpId="0" animBg="1"/>
      <p:bldP spid="5" grpId="0" animBg="1"/>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1933</TotalTime>
  <Words>2703</Words>
  <Application>Microsoft Office PowerPoint</Application>
  <PresentationFormat>On-screen Show (4:3)</PresentationFormat>
  <Paragraphs>235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GCSE Literature Revision</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GCSE Literature Revision</dc:title>
  <dc:creator>Colin</dc:creator>
  <cp:lastModifiedBy>Colin</cp:lastModifiedBy>
  <cp:revision>191</cp:revision>
  <dcterms:created xsi:type="dcterms:W3CDTF">2017-04-11T08:07:09Z</dcterms:created>
  <dcterms:modified xsi:type="dcterms:W3CDTF">2021-07-22T17:33:04Z</dcterms:modified>
</cp:coreProperties>
</file>